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50"/>
  </p:notesMasterIdLst>
  <p:sldIdLst>
    <p:sldId id="256" r:id="rId5"/>
    <p:sldId id="257" r:id="rId6"/>
    <p:sldId id="258" r:id="rId7"/>
    <p:sldId id="259" r:id="rId8"/>
    <p:sldId id="260" r:id="rId9"/>
    <p:sldId id="296" r:id="rId10"/>
    <p:sldId id="297" r:id="rId11"/>
    <p:sldId id="298" r:id="rId12"/>
    <p:sldId id="299" r:id="rId13"/>
    <p:sldId id="301" r:id="rId14"/>
    <p:sldId id="303" r:id="rId15"/>
    <p:sldId id="261" r:id="rId16"/>
    <p:sldId id="262" r:id="rId17"/>
    <p:sldId id="263" r:id="rId18"/>
    <p:sldId id="264" r:id="rId19"/>
    <p:sldId id="265" r:id="rId20"/>
    <p:sldId id="266" r:id="rId21"/>
    <p:sldId id="302"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ghCvp63U9Ti6SJ5u0CEXmusWuYC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690" autoAdjust="0"/>
  </p:normalViewPr>
  <p:slideViewPr>
    <p:cSldViewPr snapToGrid="0">
      <p:cViewPr varScale="1">
        <p:scale>
          <a:sx n="97" d="100"/>
          <a:sy n="97" d="100"/>
        </p:scale>
        <p:origin x="1062" y="84"/>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customschemas.google.com/relationships/presentationmetadata" Target="metadata"/><Relationship Id="rId58"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Thirlwell" userId="0eea46bc-1a08-4dae-8290-d9217da89020" providerId="ADAL" clId="{A74DFD5C-A00E-4D75-B54F-AE1372332AAE}"/>
    <pc:docChg chg="undo redo custSel mod addSld delSld modSld addMainMaster delMainMaster modMainMaster">
      <pc:chgData name="Mark Thirlwell" userId="0eea46bc-1a08-4dae-8290-d9217da89020" providerId="ADAL" clId="{A74DFD5C-A00E-4D75-B54F-AE1372332AAE}" dt="2025-10-26T08:03:17.820" v="1566" actId="20577"/>
      <pc:docMkLst>
        <pc:docMk/>
      </pc:docMkLst>
      <pc:sldChg chg="modSp mod">
        <pc:chgData name="Mark Thirlwell" userId="0eea46bc-1a08-4dae-8290-d9217da89020" providerId="ADAL" clId="{A74DFD5C-A00E-4D75-B54F-AE1372332AAE}" dt="2025-10-20T09:53:23.415" v="12" actId="948"/>
        <pc:sldMkLst>
          <pc:docMk/>
          <pc:sldMk cId="0" sldId="256"/>
        </pc:sldMkLst>
        <pc:spChg chg="mod">
          <ac:chgData name="Mark Thirlwell" userId="0eea46bc-1a08-4dae-8290-d9217da89020" providerId="ADAL" clId="{A74DFD5C-A00E-4D75-B54F-AE1372332AAE}" dt="2025-10-20T09:53:23.415" v="12" actId="948"/>
          <ac:spMkLst>
            <pc:docMk/>
            <pc:sldMk cId="0" sldId="256"/>
            <ac:spMk id="62" creationId="{00000000-0000-0000-0000-000000000000}"/>
          </ac:spMkLst>
        </pc:spChg>
      </pc:sldChg>
      <pc:sldChg chg="modSp mod">
        <pc:chgData name="Mark Thirlwell" userId="0eea46bc-1a08-4dae-8290-d9217da89020" providerId="ADAL" clId="{A74DFD5C-A00E-4D75-B54F-AE1372332AAE}" dt="2025-10-20T09:59:51.904" v="38" actId="1076"/>
        <pc:sldMkLst>
          <pc:docMk/>
          <pc:sldMk cId="0" sldId="257"/>
        </pc:sldMkLst>
        <pc:spChg chg="mod">
          <ac:chgData name="Mark Thirlwell" userId="0eea46bc-1a08-4dae-8290-d9217da89020" providerId="ADAL" clId="{A74DFD5C-A00E-4D75-B54F-AE1372332AAE}" dt="2025-10-20T09:59:51.904" v="38" actId="1076"/>
          <ac:spMkLst>
            <pc:docMk/>
            <pc:sldMk cId="0" sldId="257"/>
            <ac:spMk id="67" creationId="{00000000-0000-0000-0000-000000000000}"/>
          </ac:spMkLst>
        </pc:spChg>
      </pc:sldChg>
      <pc:sldChg chg="modSp mod">
        <pc:chgData name="Mark Thirlwell" userId="0eea46bc-1a08-4dae-8290-d9217da89020" providerId="ADAL" clId="{A74DFD5C-A00E-4D75-B54F-AE1372332AAE}" dt="2025-10-20T10:00:15.202" v="68"/>
        <pc:sldMkLst>
          <pc:docMk/>
          <pc:sldMk cId="0" sldId="258"/>
        </pc:sldMkLst>
        <pc:spChg chg="mod">
          <ac:chgData name="Mark Thirlwell" userId="0eea46bc-1a08-4dae-8290-d9217da89020" providerId="ADAL" clId="{A74DFD5C-A00E-4D75-B54F-AE1372332AAE}" dt="2025-10-20T10:00:15.202" v="68"/>
          <ac:spMkLst>
            <pc:docMk/>
            <pc:sldMk cId="0" sldId="258"/>
            <ac:spMk id="73" creationId="{00000000-0000-0000-0000-000000000000}"/>
          </ac:spMkLst>
        </pc:spChg>
      </pc:sldChg>
      <pc:sldChg chg="modSp mod">
        <pc:chgData name="Mark Thirlwell" userId="0eea46bc-1a08-4dae-8290-d9217da89020" providerId="ADAL" clId="{A74DFD5C-A00E-4D75-B54F-AE1372332AAE}" dt="2025-10-20T10:10:12.385" v="980" actId="948"/>
        <pc:sldMkLst>
          <pc:docMk/>
          <pc:sldMk cId="0" sldId="259"/>
        </pc:sldMkLst>
        <pc:spChg chg="mod">
          <ac:chgData name="Mark Thirlwell" userId="0eea46bc-1a08-4dae-8290-d9217da89020" providerId="ADAL" clId="{A74DFD5C-A00E-4D75-B54F-AE1372332AAE}" dt="2025-10-20T10:05:29.578" v="940"/>
          <ac:spMkLst>
            <pc:docMk/>
            <pc:sldMk cId="0" sldId="259"/>
            <ac:spMk id="79" creationId="{00000000-0000-0000-0000-000000000000}"/>
          </ac:spMkLst>
        </pc:spChg>
        <pc:spChg chg="mod">
          <ac:chgData name="Mark Thirlwell" userId="0eea46bc-1a08-4dae-8290-d9217da89020" providerId="ADAL" clId="{A74DFD5C-A00E-4D75-B54F-AE1372332AAE}" dt="2025-10-20T10:10:12.385" v="980" actId="948"/>
          <ac:spMkLst>
            <pc:docMk/>
            <pc:sldMk cId="0" sldId="259"/>
            <ac:spMk id="80" creationId="{00000000-0000-0000-0000-000000000000}"/>
          </ac:spMkLst>
        </pc:spChg>
      </pc:sldChg>
      <pc:sldChg chg="modSp mod">
        <pc:chgData name="Mark Thirlwell" userId="0eea46bc-1a08-4dae-8290-d9217da89020" providerId="ADAL" clId="{A74DFD5C-A00E-4D75-B54F-AE1372332AAE}" dt="2025-10-20T10:39:06.871" v="1404" actId="20577"/>
        <pc:sldMkLst>
          <pc:docMk/>
          <pc:sldMk cId="0" sldId="260"/>
        </pc:sldMkLst>
        <pc:spChg chg="mod">
          <ac:chgData name="Mark Thirlwell" userId="0eea46bc-1a08-4dae-8290-d9217da89020" providerId="ADAL" clId="{A74DFD5C-A00E-4D75-B54F-AE1372332AAE}" dt="2025-10-20T10:05:34.591" v="941"/>
          <ac:spMkLst>
            <pc:docMk/>
            <pc:sldMk cId="0" sldId="260"/>
            <ac:spMk id="85" creationId="{00000000-0000-0000-0000-000000000000}"/>
          </ac:spMkLst>
        </pc:spChg>
        <pc:spChg chg="mod">
          <ac:chgData name="Mark Thirlwell" userId="0eea46bc-1a08-4dae-8290-d9217da89020" providerId="ADAL" clId="{A74DFD5C-A00E-4D75-B54F-AE1372332AAE}" dt="2025-10-20T10:39:06.871" v="1404" actId="20577"/>
          <ac:spMkLst>
            <pc:docMk/>
            <pc:sldMk cId="0" sldId="260"/>
            <ac:spMk id="86" creationId="{00000000-0000-0000-0000-000000000000}"/>
          </ac:spMkLst>
        </pc:spChg>
      </pc:sldChg>
      <pc:sldChg chg="addSp delSp modSp mod modClrScheme chgLayout modNotesTx">
        <pc:chgData name="Mark Thirlwell" userId="0eea46bc-1a08-4dae-8290-d9217da89020" providerId="ADAL" clId="{A74DFD5C-A00E-4D75-B54F-AE1372332AAE}" dt="2025-10-26T08:03:17.820" v="1566" actId="20577"/>
        <pc:sldMkLst>
          <pc:docMk/>
          <pc:sldMk cId="0" sldId="261"/>
        </pc:sldMkLst>
        <pc:spChg chg="mod">
          <ac:chgData name="Mark Thirlwell" userId="0eea46bc-1a08-4dae-8290-d9217da89020" providerId="ADAL" clId="{A74DFD5C-A00E-4D75-B54F-AE1372332AAE}" dt="2025-10-23T17:16:00.182" v="1543" actId="14100"/>
          <ac:spMkLst>
            <pc:docMk/>
            <pc:sldMk cId="0" sldId="261"/>
            <ac:spMk id="2" creationId="{15E5D696-4E7E-39A1-20DC-449E370560F3}"/>
          </ac:spMkLst>
        </pc:spChg>
        <pc:spChg chg="mod ord">
          <ac:chgData name="Mark Thirlwell" userId="0eea46bc-1a08-4dae-8290-d9217da89020" providerId="ADAL" clId="{A74DFD5C-A00E-4D75-B54F-AE1372332AAE}" dt="2025-10-20T10:37:34.530" v="1374" actId="1076"/>
          <ac:spMkLst>
            <pc:docMk/>
            <pc:sldMk cId="0" sldId="261"/>
            <ac:spMk id="91" creationId="{00000000-0000-0000-0000-000000000000}"/>
          </ac:spMkLst>
        </pc:spChg>
        <pc:picChg chg="mod ord">
          <ac:chgData name="Mark Thirlwell" userId="0eea46bc-1a08-4dae-8290-d9217da89020" providerId="ADAL" clId="{A74DFD5C-A00E-4D75-B54F-AE1372332AAE}" dt="2025-10-23T17:16:25.287" v="1563" actId="14100"/>
          <ac:picMkLst>
            <pc:docMk/>
            <pc:sldMk cId="0" sldId="261"/>
            <ac:picMk id="92" creationId="{00000000-0000-0000-0000-000000000000}"/>
          </ac:picMkLst>
        </pc:picChg>
      </pc:sldChg>
      <pc:sldChg chg="modSp mod">
        <pc:chgData name="Mark Thirlwell" userId="0eea46bc-1a08-4dae-8290-d9217da89020" providerId="ADAL" clId="{A74DFD5C-A00E-4D75-B54F-AE1372332AAE}" dt="2025-10-20T10:23:24.451" v="1110" actId="948"/>
        <pc:sldMkLst>
          <pc:docMk/>
          <pc:sldMk cId="0" sldId="262"/>
        </pc:sldMkLst>
        <pc:spChg chg="mod">
          <ac:chgData name="Mark Thirlwell" userId="0eea46bc-1a08-4dae-8290-d9217da89020" providerId="ADAL" clId="{A74DFD5C-A00E-4D75-B54F-AE1372332AAE}" dt="2025-10-20T10:06:18.191" v="948"/>
          <ac:spMkLst>
            <pc:docMk/>
            <pc:sldMk cId="0" sldId="262"/>
            <ac:spMk id="97" creationId="{00000000-0000-0000-0000-000000000000}"/>
          </ac:spMkLst>
        </pc:spChg>
        <pc:spChg chg="mod">
          <ac:chgData name="Mark Thirlwell" userId="0eea46bc-1a08-4dae-8290-d9217da89020" providerId="ADAL" clId="{A74DFD5C-A00E-4D75-B54F-AE1372332AAE}" dt="2025-10-20T10:23:24.451" v="1110" actId="948"/>
          <ac:spMkLst>
            <pc:docMk/>
            <pc:sldMk cId="0" sldId="262"/>
            <ac:spMk id="98" creationId="{00000000-0000-0000-0000-000000000000}"/>
          </ac:spMkLst>
        </pc:spChg>
      </pc:sldChg>
      <pc:sldChg chg="modSp mod modNotes modNotesTx">
        <pc:chgData name="Mark Thirlwell" userId="0eea46bc-1a08-4dae-8290-d9217da89020" providerId="ADAL" clId="{A74DFD5C-A00E-4D75-B54F-AE1372332AAE}" dt="2025-10-23T13:51:49.304" v="1470"/>
        <pc:sldMkLst>
          <pc:docMk/>
          <pc:sldMk cId="0" sldId="263"/>
        </pc:sldMkLst>
        <pc:spChg chg="mod">
          <ac:chgData name="Mark Thirlwell" userId="0eea46bc-1a08-4dae-8290-d9217da89020" providerId="ADAL" clId="{A74DFD5C-A00E-4D75-B54F-AE1372332AAE}" dt="2025-10-20T10:06:30.454" v="949"/>
          <ac:spMkLst>
            <pc:docMk/>
            <pc:sldMk cId="0" sldId="263"/>
            <ac:spMk id="103" creationId="{00000000-0000-0000-0000-000000000000}"/>
          </ac:spMkLst>
        </pc:spChg>
        <pc:spChg chg="mod">
          <ac:chgData name="Mark Thirlwell" userId="0eea46bc-1a08-4dae-8290-d9217da89020" providerId="ADAL" clId="{A74DFD5C-A00E-4D75-B54F-AE1372332AAE}" dt="2025-10-23T13:51:49.304" v="1470"/>
          <ac:spMkLst>
            <pc:docMk/>
            <pc:sldMk cId="0" sldId="263"/>
            <ac:spMk id="104" creationId="{00000000-0000-0000-0000-000000000000}"/>
          </ac:spMkLst>
        </pc:spChg>
      </pc:sldChg>
      <pc:sldChg chg="modSp mod">
        <pc:chgData name="Mark Thirlwell" userId="0eea46bc-1a08-4dae-8290-d9217da89020" providerId="ADAL" clId="{A74DFD5C-A00E-4D75-B54F-AE1372332AAE}" dt="2025-10-20T10:20:24.853" v="1072" actId="108"/>
        <pc:sldMkLst>
          <pc:docMk/>
          <pc:sldMk cId="0" sldId="264"/>
        </pc:sldMkLst>
        <pc:spChg chg="mod">
          <ac:chgData name="Mark Thirlwell" userId="0eea46bc-1a08-4dae-8290-d9217da89020" providerId="ADAL" clId="{A74DFD5C-A00E-4D75-B54F-AE1372332AAE}" dt="2025-10-20T10:06:34.555" v="950"/>
          <ac:spMkLst>
            <pc:docMk/>
            <pc:sldMk cId="0" sldId="264"/>
            <ac:spMk id="109" creationId="{00000000-0000-0000-0000-000000000000}"/>
          </ac:spMkLst>
        </pc:spChg>
        <pc:spChg chg="mod">
          <ac:chgData name="Mark Thirlwell" userId="0eea46bc-1a08-4dae-8290-d9217da89020" providerId="ADAL" clId="{A74DFD5C-A00E-4D75-B54F-AE1372332AAE}" dt="2025-10-20T10:20:24.853" v="1072" actId="108"/>
          <ac:spMkLst>
            <pc:docMk/>
            <pc:sldMk cId="0" sldId="264"/>
            <ac:spMk id="110" creationId="{00000000-0000-0000-0000-000000000000}"/>
          </ac:spMkLst>
        </pc:spChg>
      </pc:sldChg>
      <pc:sldChg chg="modSp mod">
        <pc:chgData name="Mark Thirlwell" userId="0eea46bc-1a08-4dae-8290-d9217da89020" providerId="ADAL" clId="{A74DFD5C-A00E-4D75-B54F-AE1372332AAE}" dt="2025-10-20T10:23:13.358" v="1109" actId="948"/>
        <pc:sldMkLst>
          <pc:docMk/>
          <pc:sldMk cId="0" sldId="265"/>
        </pc:sldMkLst>
        <pc:spChg chg="mod">
          <ac:chgData name="Mark Thirlwell" userId="0eea46bc-1a08-4dae-8290-d9217da89020" providerId="ADAL" clId="{A74DFD5C-A00E-4D75-B54F-AE1372332AAE}" dt="2025-10-20T10:06:40.659" v="951"/>
          <ac:spMkLst>
            <pc:docMk/>
            <pc:sldMk cId="0" sldId="265"/>
            <ac:spMk id="115" creationId="{00000000-0000-0000-0000-000000000000}"/>
          </ac:spMkLst>
        </pc:spChg>
        <pc:spChg chg="mod">
          <ac:chgData name="Mark Thirlwell" userId="0eea46bc-1a08-4dae-8290-d9217da89020" providerId="ADAL" clId="{A74DFD5C-A00E-4D75-B54F-AE1372332AAE}" dt="2025-10-20T10:23:13.358" v="1109" actId="948"/>
          <ac:spMkLst>
            <pc:docMk/>
            <pc:sldMk cId="0" sldId="265"/>
            <ac:spMk id="116" creationId="{00000000-0000-0000-0000-000000000000}"/>
          </ac:spMkLst>
        </pc:spChg>
      </pc:sldChg>
      <pc:sldChg chg="modSp mod">
        <pc:chgData name="Mark Thirlwell" userId="0eea46bc-1a08-4dae-8290-d9217da89020" providerId="ADAL" clId="{A74DFD5C-A00E-4D75-B54F-AE1372332AAE}" dt="2025-10-20T10:21:57.318" v="1093" actId="108"/>
        <pc:sldMkLst>
          <pc:docMk/>
          <pc:sldMk cId="0" sldId="266"/>
        </pc:sldMkLst>
        <pc:spChg chg="mod">
          <ac:chgData name="Mark Thirlwell" userId="0eea46bc-1a08-4dae-8290-d9217da89020" providerId="ADAL" clId="{A74DFD5C-A00E-4D75-B54F-AE1372332AAE}" dt="2025-10-20T10:06:45.669" v="952"/>
          <ac:spMkLst>
            <pc:docMk/>
            <pc:sldMk cId="0" sldId="266"/>
            <ac:spMk id="121" creationId="{00000000-0000-0000-0000-000000000000}"/>
          </ac:spMkLst>
        </pc:spChg>
        <pc:spChg chg="mod">
          <ac:chgData name="Mark Thirlwell" userId="0eea46bc-1a08-4dae-8290-d9217da89020" providerId="ADAL" clId="{A74DFD5C-A00E-4D75-B54F-AE1372332AAE}" dt="2025-10-20T10:21:57.318" v="1093" actId="108"/>
          <ac:spMkLst>
            <pc:docMk/>
            <pc:sldMk cId="0" sldId="266"/>
            <ac:spMk id="122" creationId="{00000000-0000-0000-0000-000000000000}"/>
          </ac:spMkLst>
        </pc:spChg>
      </pc:sldChg>
      <pc:sldChg chg="modSp del mod">
        <pc:chgData name="Mark Thirlwell" userId="0eea46bc-1a08-4dae-8290-d9217da89020" providerId="ADAL" clId="{A74DFD5C-A00E-4D75-B54F-AE1372332AAE}" dt="2025-10-23T13:51:08.002" v="1469" actId="47"/>
        <pc:sldMkLst>
          <pc:docMk/>
          <pc:sldMk cId="0" sldId="267"/>
        </pc:sldMkLst>
      </pc:sldChg>
      <pc:sldChg chg="addSp delSp modSp del mod modClrScheme chgLayout">
        <pc:chgData name="Mark Thirlwell" userId="0eea46bc-1a08-4dae-8290-d9217da89020" providerId="ADAL" clId="{A74DFD5C-A00E-4D75-B54F-AE1372332AAE}" dt="2025-10-23T13:49:57.236" v="1462" actId="2696"/>
        <pc:sldMkLst>
          <pc:docMk/>
          <pc:sldMk cId="0" sldId="268"/>
        </pc:sldMkLst>
      </pc:sldChg>
      <pc:sldChg chg="modSp mod">
        <pc:chgData name="Mark Thirlwell" userId="0eea46bc-1a08-4dae-8290-d9217da89020" providerId="ADAL" clId="{A74DFD5C-A00E-4D75-B54F-AE1372332AAE}" dt="2025-10-20T10:36:19.276" v="1363"/>
        <pc:sldMkLst>
          <pc:docMk/>
          <pc:sldMk cId="0" sldId="269"/>
        </pc:sldMkLst>
        <pc:spChg chg="mod">
          <ac:chgData name="Mark Thirlwell" userId="0eea46bc-1a08-4dae-8290-d9217da89020" providerId="ADAL" clId="{A74DFD5C-A00E-4D75-B54F-AE1372332AAE}" dt="2025-10-20T10:07:00.292" v="955"/>
          <ac:spMkLst>
            <pc:docMk/>
            <pc:sldMk cId="0" sldId="269"/>
            <ac:spMk id="152" creationId="{00000000-0000-0000-0000-000000000000}"/>
          </ac:spMkLst>
        </pc:spChg>
        <pc:spChg chg="mod">
          <ac:chgData name="Mark Thirlwell" userId="0eea46bc-1a08-4dae-8290-d9217da89020" providerId="ADAL" clId="{A74DFD5C-A00E-4D75-B54F-AE1372332AAE}" dt="2025-10-20T10:36:19.276" v="1363"/>
          <ac:spMkLst>
            <pc:docMk/>
            <pc:sldMk cId="0" sldId="269"/>
            <ac:spMk id="153" creationId="{00000000-0000-0000-0000-000000000000}"/>
          </ac:spMkLst>
        </pc:spChg>
      </pc:sldChg>
      <pc:sldChg chg="modSp mod">
        <pc:chgData name="Mark Thirlwell" userId="0eea46bc-1a08-4dae-8290-d9217da89020" providerId="ADAL" clId="{A74DFD5C-A00E-4D75-B54F-AE1372332AAE}" dt="2025-10-20T10:25:36.305" v="1151" actId="1076"/>
        <pc:sldMkLst>
          <pc:docMk/>
          <pc:sldMk cId="0" sldId="270"/>
        </pc:sldMkLst>
        <pc:spChg chg="mod">
          <ac:chgData name="Mark Thirlwell" userId="0eea46bc-1a08-4dae-8290-d9217da89020" providerId="ADAL" clId="{A74DFD5C-A00E-4D75-B54F-AE1372332AAE}" dt="2025-10-20T10:07:04.288" v="956"/>
          <ac:spMkLst>
            <pc:docMk/>
            <pc:sldMk cId="0" sldId="270"/>
            <ac:spMk id="158" creationId="{00000000-0000-0000-0000-000000000000}"/>
          </ac:spMkLst>
        </pc:spChg>
        <pc:spChg chg="mod">
          <ac:chgData name="Mark Thirlwell" userId="0eea46bc-1a08-4dae-8290-d9217da89020" providerId="ADAL" clId="{A74DFD5C-A00E-4D75-B54F-AE1372332AAE}" dt="2025-10-20T10:25:36.305" v="1151" actId="1076"/>
          <ac:spMkLst>
            <pc:docMk/>
            <pc:sldMk cId="0" sldId="270"/>
            <ac:spMk id="159" creationId="{00000000-0000-0000-0000-000000000000}"/>
          </ac:spMkLst>
        </pc:spChg>
      </pc:sldChg>
      <pc:sldChg chg="modSp mod">
        <pc:chgData name="Mark Thirlwell" userId="0eea46bc-1a08-4dae-8290-d9217da89020" providerId="ADAL" clId="{A74DFD5C-A00E-4D75-B54F-AE1372332AAE}" dt="2025-10-20T10:25:53.419" v="1153" actId="108"/>
        <pc:sldMkLst>
          <pc:docMk/>
          <pc:sldMk cId="0" sldId="271"/>
        </pc:sldMkLst>
        <pc:spChg chg="mod">
          <ac:chgData name="Mark Thirlwell" userId="0eea46bc-1a08-4dae-8290-d9217da89020" providerId="ADAL" clId="{A74DFD5C-A00E-4D75-B54F-AE1372332AAE}" dt="2025-10-20T10:07:07.756" v="957"/>
          <ac:spMkLst>
            <pc:docMk/>
            <pc:sldMk cId="0" sldId="271"/>
            <ac:spMk id="164" creationId="{00000000-0000-0000-0000-000000000000}"/>
          </ac:spMkLst>
        </pc:spChg>
        <pc:spChg chg="mod">
          <ac:chgData name="Mark Thirlwell" userId="0eea46bc-1a08-4dae-8290-d9217da89020" providerId="ADAL" clId="{A74DFD5C-A00E-4D75-B54F-AE1372332AAE}" dt="2025-10-20T10:25:53.419" v="1153" actId="108"/>
          <ac:spMkLst>
            <pc:docMk/>
            <pc:sldMk cId="0" sldId="271"/>
            <ac:spMk id="165" creationId="{00000000-0000-0000-0000-000000000000}"/>
          </ac:spMkLst>
        </pc:spChg>
      </pc:sldChg>
      <pc:sldChg chg="modSp mod">
        <pc:chgData name="Mark Thirlwell" userId="0eea46bc-1a08-4dae-8290-d9217da89020" providerId="ADAL" clId="{A74DFD5C-A00E-4D75-B54F-AE1372332AAE}" dt="2025-10-23T13:51:49.304" v="1470"/>
        <pc:sldMkLst>
          <pc:docMk/>
          <pc:sldMk cId="0" sldId="272"/>
        </pc:sldMkLst>
        <pc:spChg chg="mod">
          <ac:chgData name="Mark Thirlwell" userId="0eea46bc-1a08-4dae-8290-d9217da89020" providerId="ADAL" clId="{A74DFD5C-A00E-4D75-B54F-AE1372332AAE}" dt="2025-10-23T13:51:49.304" v="1470"/>
          <ac:spMkLst>
            <pc:docMk/>
            <pc:sldMk cId="0" sldId="272"/>
            <ac:spMk id="170" creationId="{00000000-0000-0000-0000-000000000000}"/>
          </ac:spMkLst>
        </pc:spChg>
        <pc:spChg chg="mod">
          <ac:chgData name="Mark Thirlwell" userId="0eea46bc-1a08-4dae-8290-d9217da89020" providerId="ADAL" clId="{A74DFD5C-A00E-4D75-B54F-AE1372332AAE}" dt="2025-10-20T10:26:57.817" v="1187" actId="20577"/>
          <ac:spMkLst>
            <pc:docMk/>
            <pc:sldMk cId="0" sldId="272"/>
            <ac:spMk id="171" creationId="{00000000-0000-0000-0000-000000000000}"/>
          </ac:spMkLst>
        </pc:spChg>
      </pc:sldChg>
      <pc:sldChg chg="modSp mod">
        <pc:chgData name="Mark Thirlwell" userId="0eea46bc-1a08-4dae-8290-d9217da89020" providerId="ADAL" clId="{A74DFD5C-A00E-4D75-B54F-AE1372332AAE}" dt="2025-10-20T10:27:20.599" v="1195" actId="1076"/>
        <pc:sldMkLst>
          <pc:docMk/>
          <pc:sldMk cId="0" sldId="273"/>
        </pc:sldMkLst>
        <pc:spChg chg="mod">
          <ac:chgData name="Mark Thirlwell" userId="0eea46bc-1a08-4dae-8290-d9217da89020" providerId="ADAL" clId="{A74DFD5C-A00E-4D75-B54F-AE1372332AAE}" dt="2025-10-20T10:07:17.934" v="959"/>
          <ac:spMkLst>
            <pc:docMk/>
            <pc:sldMk cId="0" sldId="273"/>
            <ac:spMk id="176" creationId="{00000000-0000-0000-0000-000000000000}"/>
          </ac:spMkLst>
        </pc:spChg>
        <pc:spChg chg="mod">
          <ac:chgData name="Mark Thirlwell" userId="0eea46bc-1a08-4dae-8290-d9217da89020" providerId="ADAL" clId="{A74DFD5C-A00E-4D75-B54F-AE1372332AAE}" dt="2025-10-20T10:27:20.599" v="1195" actId="1076"/>
          <ac:spMkLst>
            <pc:docMk/>
            <pc:sldMk cId="0" sldId="273"/>
            <ac:spMk id="177" creationId="{00000000-0000-0000-0000-000000000000}"/>
          </ac:spMkLst>
        </pc:spChg>
      </pc:sldChg>
      <pc:sldChg chg="modSp mod">
        <pc:chgData name="Mark Thirlwell" userId="0eea46bc-1a08-4dae-8290-d9217da89020" providerId="ADAL" clId="{A74DFD5C-A00E-4D75-B54F-AE1372332AAE}" dt="2025-10-20T10:27:30.112" v="1196" actId="108"/>
        <pc:sldMkLst>
          <pc:docMk/>
          <pc:sldMk cId="0" sldId="274"/>
        </pc:sldMkLst>
        <pc:spChg chg="mod">
          <ac:chgData name="Mark Thirlwell" userId="0eea46bc-1a08-4dae-8290-d9217da89020" providerId="ADAL" clId="{A74DFD5C-A00E-4D75-B54F-AE1372332AAE}" dt="2025-10-20T10:07:21.550" v="960"/>
          <ac:spMkLst>
            <pc:docMk/>
            <pc:sldMk cId="0" sldId="274"/>
            <ac:spMk id="182" creationId="{00000000-0000-0000-0000-000000000000}"/>
          </ac:spMkLst>
        </pc:spChg>
        <pc:spChg chg="mod">
          <ac:chgData name="Mark Thirlwell" userId="0eea46bc-1a08-4dae-8290-d9217da89020" providerId="ADAL" clId="{A74DFD5C-A00E-4D75-B54F-AE1372332AAE}" dt="2025-10-20T10:27:30.112" v="1196" actId="108"/>
          <ac:spMkLst>
            <pc:docMk/>
            <pc:sldMk cId="0" sldId="274"/>
            <ac:spMk id="183" creationId="{00000000-0000-0000-0000-000000000000}"/>
          </ac:spMkLst>
        </pc:spChg>
      </pc:sldChg>
      <pc:sldChg chg="modSp mod">
        <pc:chgData name="Mark Thirlwell" userId="0eea46bc-1a08-4dae-8290-d9217da89020" providerId="ADAL" clId="{A74DFD5C-A00E-4D75-B54F-AE1372332AAE}" dt="2025-10-20T10:27:58.752" v="1208" actId="948"/>
        <pc:sldMkLst>
          <pc:docMk/>
          <pc:sldMk cId="0" sldId="275"/>
        </pc:sldMkLst>
        <pc:spChg chg="mod">
          <ac:chgData name="Mark Thirlwell" userId="0eea46bc-1a08-4dae-8290-d9217da89020" providerId="ADAL" clId="{A74DFD5C-A00E-4D75-B54F-AE1372332AAE}" dt="2025-10-20T10:07:25.244" v="961"/>
          <ac:spMkLst>
            <pc:docMk/>
            <pc:sldMk cId="0" sldId="275"/>
            <ac:spMk id="188" creationId="{00000000-0000-0000-0000-000000000000}"/>
          </ac:spMkLst>
        </pc:spChg>
        <pc:spChg chg="mod">
          <ac:chgData name="Mark Thirlwell" userId="0eea46bc-1a08-4dae-8290-d9217da89020" providerId="ADAL" clId="{A74DFD5C-A00E-4D75-B54F-AE1372332AAE}" dt="2025-10-20T10:27:58.752" v="1208" actId="948"/>
          <ac:spMkLst>
            <pc:docMk/>
            <pc:sldMk cId="0" sldId="275"/>
            <ac:spMk id="189" creationId="{00000000-0000-0000-0000-000000000000}"/>
          </ac:spMkLst>
        </pc:spChg>
      </pc:sldChg>
      <pc:sldChg chg="modSp mod">
        <pc:chgData name="Mark Thirlwell" userId="0eea46bc-1a08-4dae-8290-d9217da89020" providerId="ADAL" clId="{A74DFD5C-A00E-4D75-B54F-AE1372332AAE}" dt="2025-10-20T10:28:08.586" v="1209" actId="20577"/>
        <pc:sldMkLst>
          <pc:docMk/>
          <pc:sldMk cId="0" sldId="276"/>
        </pc:sldMkLst>
        <pc:spChg chg="mod">
          <ac:chgData name="Mark Thirlwell" userId="0eea46bc-1a08-4dae-8290-d9217da89020" providerId="ADAL" clId="{A74DFD5C-A00E-4D75-B54F-AE1372332AAE}" dt="2025-10-20T10:07:29.520" v="962"/>
          <ac:spMkLst>
            <pc:docMk/>
            <pc:sldMk cId="0" sldId="276"/>
            <ac:spMk id="194" creationId="{00000000-0000-0000-0000-000000000000}"/>
          </ac:spMkLst>
        </pc:spChg>
        <pc:spChg chg="mod">
          <ac:chgData name="Mark Thirlwell" userId="0eea46bc-1a08-4dae-8290-d9217da89020" providerId="ADAL" clId="{A74DFD5C-A00E-4D75-B54F-AE1372332AAE}" dt="2025-10-20T10:28:08.586" v="1209" actId="20577"/>
          <ac:spMkLst>
            <pc:docMk/>
            <pc:sldMk cId="0" sldId="276"/>
            <ac:spMk id="195" creationId="{00000000-0000-0000-0000-000000000000}"/>
          </ac:spMkLst>
        </pc:spChg>
      </pc:sldChg>
      <pc:sldChg chg="modSp mod">
        <pc:chgData name="Mark Thirlwell" userId="0eea46bc-1a08-4dae-8290-d9217da89020" providerId="ADAL" clId="{A74DFD5C-A00E-4D75-B54F-AE1372332AAE}" dt="2025-10-20T10:28:35.020" v="1217" actId="1076"/>
        <pc:sldMkLst>
          <pc:docMk/>
          <pc:sldMk cId="0" sldId="277"/>
        </pc:sldMkLst>
        <pc:spChg chg="mod">
          <ac:chgData name="Mark Thirlwell" userId="0eea46bc-1a08-4dae-8290-d9217da89020" providerId="ADAL" clId="{A74DFD5C-A00E-4D75-B54F-AE1372332AAE}" dt="2025-10-20T10:07:34.875" v="963"/>
          <ac:spMkLst>
            <pc:docMk/>
            <pc:sldMk cId="0" sldId="277"/>
            <ac:spMk id="200" creationId="{00000000-0000-0000-0000-000000000000}"/>
          </ac:spMkLst>
        </pc:spChg>
        <pc:spChg chg="mod">
          <ac:chgData name="Mark Thirlwell" userId="0eea46bc-1a08-4dae-8290-d9217da89020" providerId="ADAL" clId="{A74DFD5C-A00E-4D75-B54F-AE1372332AAE}" dt="2025-10-20T10:28:35.020" v="1217" actId="1076"/>
          <ac:spMkLst>
            <pc:docMk/>
            <pc:sldMk cId="0" sldId="277"/>
            <ac:spMk id="201" creationId="{00000000-0000-0000-0000-000000000000}"/>
          </ac:spMkLst>
        </pc:spChg>
      </pc:sldChg>
      <pc:sldChg chg="modSp mod">
        <pc:chgData name="Mark Thirlwell" userId="0eea46bc-1a08-4dae-8290-d9217da89020" providerId="ADAL" clId="{A74DFD5C-A00E-4D75-B54F-AE1372332AAE}" dt="2025-10-20T10:29:04.866" v="1222" actId="1076"/>
        <pc:sldMkLst>
          <pc:docMk/>
          <pc:sldMk cId="0" sldId="278"/>
        </pc:sldMkLst>
        <pc:spChg chg="mod">
          <ac:chgData name="Mark Thirlwell" userId="0eea46bc-1a08-4dae-8290-d9217da89020" providerId="ADAL" clId="{A74DFD5C-A00E-4D75-B54F-AE1372332AAE}" dt="2025-10-20T10:07:38.996" v="964"/>
          <ac:spMkLst>
            <pc:docMk/>
            <pc:sldMk cId="0" sldId="278"/>
            <ac:spMk id="206" creationId="{00000000-0000-0000-0000-000000000000}"/>
          </ac:spMkLst>
        </pc:spChg>
        <pc:spChg chg="mod">
          <ac:chgData name="Mark Thirlwell" userId="0eea46bc-1a08-4dae-8290-d9217da89020" providerId="ADAL" clId="{A74DFD5C-A00E-4D75-B54F-AE1372332AAE}" dt="2025-10-20T10:29:04.866" v="1222" actId="1076"/>
          <ac:spMkLst>
            <pc:docMk/>
            <pc:sldMk cId="0" sldId="278"/>
            <ac:spMk id="207" creationId="{00000000-0000-0000-0000-000000000000}"/>
          </ac:spMkLst>
        </pc:spChg>
      </pc:sldChg>
      <pc:sldChg chg="modSp mod">
        <pc:chgData name="Mark Thirlwell" userId="0eea46bc-1a08-4dae-8290-d9217da89020" providerId="ADAL" clId="{A74DFD5C-A00E-4D75-B54F-AE1372332AAE}" dt="2025-10-20T10:29:16.546" v="1225" actId="1076"/>
        <pc:sldMkLst>
          <pc:docMk/>
          <pc:sldMk cId="0" sldId="279"/>
        </pc:sldMkLst>
        <pc:spChg chg="mod">
          <ac:chgData name="Mark Thirlwell" userId="0eea46bc-1a08-4dae-8290-d9217da89020" providerId="ADAL" clId="{A74DFD5C-A00E-4D75-B54F-AE1372332AAE}" dt="2025-10-20T10:07:44.222" v="965"/>
          <ac:spMkLst>
            <pc:docMk/>
            <pc:sldMk cId="0" sldId="279"/>
            <ac:spMk id="212" creationId="{00000000-0000-0000-0000-000000000000}"/>
          </ac:spMkLst>
        </pc:spChg>
        <pc:spChg chg="mod">
          <ac:chgData name="Mark Thirlwell" userId="0eea46bc-1a08-4dae-8290-d9217da89020" providerId="ADAL" clId="{A74DFD5C-A00E-4D75-B54F-AE1372332AAE}" dt="2025-10-20T10:29:16.546" v="1225" actId="1076"/>
          <ac:spMkLst>
            <pc:docMk/>
            <pc:sldMk cId="0" sldId="279"/>
            <ac:spMk id="213" creationId="{00000000-0000-0000-0000-000000000000}"/>
          </ac:spMkLst>
        </pc:spChg>
      </pc:sldChg>
      <pc:sldChg chg="modSp mod">
        <pc:chgData name="Mark Thirlwell" userId="0eea46bc-1a08-4dae-8290-d9217da89020" providerId="ADAL" clId="{A74DFD5C-A00E-4D75-B54F-AE1372332AAE}" dt="2025-10-20T10:29:50.899" v="1247" actId="20577"/>
        <pc:sldMkLst>
          <pc:docMk/>
          <pc:sldMk cId="0" sldId="280"/>
        </pc:sldMkLst>
        <pc:spChg chg="mod">
          <ac:chgData name="Mark Thirlwell" userId="0eea46bc-1a08-4dae-8290-d9217da89020" providerId="ADAL" clId="{A74DFD5C-A00E-4D75-B54F-AE1372332AAE}" dt="2025-10-20T10:07:48.241" v="966"/>
          <ac:spMkLst>
            <pc:docMk/>
            <pc:sldMk cId="0" sldId="280"/>
            <ac:spMk id="218" creationId="{00000000-0000-0000-0000-000000000000}"/>
          </ac:spMkLst>
        </pc:spChg>
        <pc:spChg chg="mod">
          <ac:chgData name="Mark Thirlwell" userId="0eea46bc-1a08-4dae-8290-d9217da89020" providerId="ADAL" clId="{A74DFD5C-A00E-4D75-B54F-AE1372332AAE}" dt="2025-10-20T10:29:50.899" v="1247" actId="20577"/>
          <ac:spMkLst>
            <pc:docMk/>
            <pc:sldMk cId="0" sldId="280"/>
            <ac:spMk id="219" creationId="{00000000-0000-0000-0000-000000000000}"/>
          </ac:spMkLst>
        </pc:spChg>
      </pc:sldChg>
      <pc:sldChg chg="modSp mod">
        <pc:chgData name="Mark Thirlwell" userId="0eea46bc-1a08-4dae-8290-d9217da89020" providerId="ADAL" clId="{A74DFD5C-A00E-4D75-B54F-AE1372332AAE}" dt="2025-10-20T10:30:18.592" v="1255" actId="1076"/>
        <pc:sldMkLst>
          <pc:docMk/>
          <pc:sldMk cId="0" sldId="281"/>
        </pc:sldMkLst>
        <pc:spChg chg="mod">
          <ac:chgData name="Mark Thirlwell" userId="0eea46bc-1a08-4dae-8290-d9217da89020" providerId="ADAL" clId="{A74DFD5C-A00E-4D75-B54F-AE1372332AAE}" dt="2025-10-20T10:07:52.651" v="967"/>
          <ac:spMkLst>
            <pc:docMk/>
            <pc:sldMk cId="0" sldId="281"/>
            <ac:spMk id="224" creationId="{00000000-0000-0000-0000-000000000000}"/>
          </ac:spMkLst>
        </pc:spChg>
        <pc:spChg chg="mod">
          <ac:chgData name="Mark Thirlwell" userId="0eea46bc-1a08-4dae-8290-d9217da89020" providerId="ADAL" clId="{A74DFD5C-A00E-4D75-B54F-AE1372332AAE}" dt="2025-10-20T10:30:18.592" v="1255" actId="1076"/>
          <ac:spMkLst>
            <pc:docMk/>
            <pc:sldMk cId="0" sldId="281"/>
            <ac:spMk id="225" creationId="{00000000-0000-0000-0000-000000000000}"/>
          </ac:spMkLst>
        </pc:spChg>
      </pc:sldChg>
      <pc:sldChg chg="modSp mod">
        <pc:chgData name="Mark Thirlwell" userId="0eea46bc-1a08-4dae-8290-d9217da89020" providerId="ADAL" clId="{A74DFD5C-A00E-4D75-B54F-AE1372332AAE}" dt="2025-10-20T10:30:59.878" v="1276" actId="1076"/>
        <pc:sldMkLst>
          <pc:docMk/>
          <pc:sldMk cId="0" sldId="282"/>
        </pc:sldMkLst>
        <pc:spChg chg="mod">
          <ac:chgData name="Mark Thirlwell" userId="0eea46bc-1a08-4dae-8290-d9217da89020" providerId="ADAL" clId="{A74DFD5C-A00E-4D75-B54F-AE1372332AAE}" dt="2025-10-20T10:07:58.027" v="968"/>
          <ac:spMkLst>
            <pc:docMk/>
            <pc:sldMk cId="0" sldId="282"/>
            <ac:spMk id="230" creationId="{00000000-0000-0000-0000-000000000000}"/>
          </ac:spMkLst>
        </pc:spChg>
        <pc:spChg chg="mod">
          <ac:chgData name="Mark Thirlwell" userId="0eea46bc-1a08-4dae-8290-d9217da89020" providerId="ADAL" clId="{A74DFD5C-A00E-4D75-B54F-AE1372332AAE}" dt="2025-10-20T10:30:59.878" v="1276" actId="1076"/>
          <ac:spMkLst>
            <pc:docMk/>
            <pc:sldMk cId="0" sldId="282"/>
            <ac:spMk id="231" creationId="{00000000-0000-0000-0000-000000000000}"/>
          </ac:spMkLst>
        </pc:spChg>
      </pc:sldChg>
      <pc:sldChg chg="modSp mod">
        <pc:chgData name="Mark Thirlwell" userId="0eea46bc-1a08-4dae-8290-d9217da89020" providerId="ADAL" clId="{A74DFD5C-A00E-4D75-B54F-AE1372332AAE}" dt="2025-10-20T10:11:24.489" v="991" actId="108"/>
        <pc:sldMkLst>
          <pc:docMk/>
          <pc:sldMk cId="0" sldId="283"/>
        </pc:sldMkLst>
        <pc:spChg chg="mod">
          <ac:chgData name="Mark Thirlwell" userId="0eea46bc-1a08-4dae-8290-d9217da89020" providerId="ADAL" clId="{A74DFD5C-A00E-4D75-B54F-AE1372332AAE}" dt="2025-10-20T10:08:03.445" v="969"/>
          <ac:spMkLst>
            <pc:docMk/>
            <pc:sldMk cId="0" sldId="283"/>
            <ac:spMk id="236" creationId="{00000000-0000-0000-0000-000000000000}"/>
          </ac:spMkLst>
        </pc:spChg>
        <pc:spChg chg="mod">
          <ac:chgData name="Mark Thirlwell" userId="0eea46bc-1a08-4dae-8290-d9217da89020" providerId="ADAL" clId="{A74DFD5C-A00E-4D75-B54F-AE1372332AAE}" dt="2025-10-20T10:11:24.489" v="991" actId="108"/>
          <ac:spMkLst>
            <pc:docMk/>
            <pc:sldMk cId="0" sldId="283"/>
            <ac:spMk id="237" creationId="{00000000-0000-0000-0000-000000000000}"/>
          </ac:spMkLst>
        </pc:spChg>
      </pc:sldChg>
      <pc:sldChg chg="modSp mod">
        <pc:chgData name="Mark Thirlwell" userId="0eea46bc-1a08-4dae-8290-d9217da89020" providerId="ADAL" clId="{A74DFD5C-A00E-4D75-B54F-AE1372332AAE}" dt="2025-10-20T10:31:34.041" v="1289" actId="1076"/>
        <pc:sldMkLst>
          <pc:docMk/>
          <pc:sldMk cId="0" sldId="284"/>
        </pc:sldMkLst>
        <pc:spChg chg="mod">
          <ac:chgData name="Mark Thirlwell" userId="0eea46bc-1a08-4dae-8290-d9217da89020" providerId="ADAL" clId="{A74DFD5C-A00E-4D75-B54F-AE1372332AAE}" dt="2025-10-20T10:08:09.214" v="970"/>
          <ac:spMkLst>
            <pc:docMk/>
            <pc:sldMk cId="0" sldId="284"/>
            <ac:spMk id="242" creationId="{00000000-0000-0000-0000-000000000000}"/>
          </ac:spMkLst>
        </pc:spChg>
        <pc:spChg chg="mod">
          <ac:chgData name="Mark Thirlwell" userId="0eea46bc-1a08-4dae-8290-d9217da89020" providerId="ADAL" clId="{A74DFD5C-A00E-4D75-B54F-AE1372332AAE}" dt="2025-10-20T10:31:34.041" v="1289" actId="1076"/>
          <ac:spMkLst>
            <pc:docMk/>
            <pc:sldMk cId="0" sldId="284"/>
            <ac:spMk id="243" creationId="{00000000-0000-0000-0000-000000000000}"/>
          </ac:spMkLst>
        </pc:spChg>
      </pc:sldChg>
      <pc:sldChg chg="modSp mod">
        <pc:chgData name="Mark Thirlwell" userId="0eea46bc-1a08-4dae-8290-d9217da89020" providerId="ADAL" clId="{A74DFD5C-A00E-4D75-B54F-AE1372332AAE}" dt="2025-10-20T10:11:28.342" v="992" actId="108"/>
        <pc:sldMkLst>
          <pc:docMk/>
          <pc:sldMk cId="0" sldId="285"/>
        </pc:sldMkLst>
        <pc:spChg chg="mod">
          <ac:chgData name="Mark Thirlwell" userId="0eea46bc-1a08-4dae-8290-d9217da89020" providerId="ADAL" clId="{A74DFD5C-A00E-4D75-B54F-AE1372332AAE}" dt="2025-10-20T10:08:14.583" v="971"/>
          <ac:spMkLst>
            <pc:docMk/>
            <pc:sldMk cId="0" sldId="285"/>
            <ac:spMk id="248" creationId="{00000000-0000-0000-0000-000000000000}"/>
          </ac:spMkLst>
        </pc:spChg>
        <pc:spChg chg="mod">
          <ac:chgData name="Mark Thirlwell" userId="0eea46bc-1a08-4dae-8290-d9217da89020" providerId="ADAL" clId="{A74DFD5C-A00E-4D75-B54F-AE1372332AAE}" dt="2025-10-20T10:11:28.342" v="992" actId="108"/>
          <ac:spMkLst>
            <pc:docMk/>
            <pc:sldMk cId="0" sldId="285"/>
            <ac:spMk id="249" creationId="{00000000-0000-0000-0000-000000000000}"/>
          </ac:spMkLst>
        </pc:spChg>
      </pc:sldChg>
      <pc:sldChg chg="modSp mod">
        <pc:chgData name="Mark Thirlwell" userId="0eea46bc-1a08-4dae-8290-d9217da89020" providerId="ADAL" clId="{A74DFD5C-A00E-4D75-B54F-AE1372332AAE}" dt="2025-10-20T10:52:21.164" v="1414" actId="20577"/>
        <pc:sldMkLst>
          <pc:docMk/>
          <pc:sldMk cId="0" sldId="286"/>
        </pc:sldMkLst>
        <pc:spChg chg="mod">
          <ac:chgData name="Mark Thirlwell" userId="0eea46bc-1a08-4dae-8290-d9217da89020" providerId="ADAL" clId="{A74DFD5C-A00E-4D75-B54F-AE1372332AAE}" dt="2025-10-20T10:08:18.304" v="972"/>
          <ac:spMkLst>
            <pc:docMk/>
            <pc:sldMk cId="0" sldId="286"/>
            <ac:spMk id="254" creationId="{00000000-0000-0000-0000-000000000000}"/>
          </ac:spMkLst>
        </pc:spChg>
        <pc:spChg chg="mod">
          <ac:chgData name="Mark Thirlwell" userId="0eea46bc-1a08-4dae-8290-d9217da89020" providerId="ADAL" clId="{A74DFD5C-A00E-4D75-B54F-AE1372332AAE}" dt="2025-10-20T10:52:21.164" v="1414" actId="20577"/>
          <ac:spMkLst>
            <pc:docMk/>
            <pc:sldMk cId="0" sldId="286"/>
            <ac:spMk id="255" creationId="{00000000-0000-0000-0000-000000000000}"/>
          </ac:spMkLst>
        </pc:spChg>
      </pc:sldChg>
      <pc:sldChg chg="modSp mod">
        <pc:chgData name="Mark Thirlwell" userId="0eea46bc-1a08-4dae-8290-d9217da89020" providerId="ADAL" clId="{A74DFD5C-A00E-4D75-B54F-AE1372332AAE}" dt="2025-10-20T10:52:32.765" v="1415" actId="20577"/>
        <pc:sldMkLst>
          <pc:docMk/>
          <pc:sldMk cId="0" sldId="287"/>
        </pc:sldMkLst>
        <pc:spChg chg="mod">
          <ac:chgData name="Mark Thirlwell" userId="0eea46bc-1a08-4dae-8290-d9217da89020" providerId="ADAL" clId="{A74DFD5C-A00E-4D75-B54F-AE1372332AAE}" dt="2025-10-20T10:08:21.940" v="973"/>
          <ac:spMkLst>
            <pc:docMk/>
            <pc:sldMk cId="0" sldId="287"/>
            <ac:spMk id="260" creationId="{00000000-0000-0000-0000-000000000000}"/>
          </ac:spMkLst>
        </pc:spChg>
        <pc:spChg chg="mod">
          <ac:chgData name="Mark Thirlwell" userId="0eea46bc-1a08-4dae-8290-d9217da89020" providerId="ADAL" clId="{A74DFD5C-A00E-4D75-B54F-AE1372332AAE}" dt="2025-10-20T10:52:32.765" v="1415" actId="20577"/>
          <ac:spMkLst>
            <pc:docMk/>
            <pc:sldMk cId="0" sldId="287"/>
            <ac:spMk id="261" creationId="{00000000-0000-0000-0000-000000000000}"/>
          </ac:spMkLst>
        </pc:spChg>
      </pc:sldChg>
      <pc:sldChg chg="modSp mod">
        <pc:chgData name="Mark Thirlwell" userId="0eea46bc-1a08-4dae-8290-d9217da89020" providerId="ADAL" clId="{A74DFD5C-A00E-4D75-B54F-AE1372332AAE}" dt="2025-10-20T10:33:39.618" v="1328" actId="1076"/>
        <pc:sldMkLst>
          <pc:docMk/>
          <pc:sldMk cId="0" sldId="288"/>
        </pc:sldMkLst>
        <pc:spChg chg="mod">
          <ac:chgData name="Mark Thirlwell" userId="0eea46bc-1a08-4dae-8290-d9217da89020" providerId="ADAL" clId="{A74DFD5C-A00E-4D75-B54F-AE1372332AAE}" dt="2025-10-20T10:08:26.732" v="974"/>
          <ac:spMkLst>
            <pc:docMk/>
            <pc:sldMk cId="0" sldId="288"/>
            <ac:spMk id="266" creationId="{00000000-0000-0000-0000-000000000000}"/>
          </ac:spMkLst>
        </pc:spChg>
        <pc:spChg chg="mod">
          <ac:chgData name="Mark Thirlwell" userId="0eea46bc-1a08-4dae-8290-d9217da89020" providerId="ADAL" clId="{A74DFD5C-A00E-4D75-B54F-AE1372332AAE}" dt="2025-10-20T10:33:39.618" v="1328" actId="1076"/>
          <ac:spMkLst>
            <pc:docMk/>
            <pc:sldMk cId="0" sldId="288"/>
            <ac:spMk id="267" creationId="{00000000-0000-0000-0000-000000000000}"/>
          </ac:spMkLst>
        </pc:spChg>
      </pc:sldChg>
      <pc:sldChg chg="modSp mod">
        <pc:chgData name="Mark Thirlwell" userId="0eea46bc-1a08-4dae-8290-d9217da89020" providerId="ADAL" clId="{A74DFD5C-A00E-4D75-B54F-AE1372332AAE}" dt="2025-10-20T10:33:44.475" v="1330" actId="1076"/>
        <pc:sldMkLst>
          <pc:docMk/>
          <pc:sldMk cId="0" sldId="289"/>
        </pc:sldMkLst>
        <pc:spChg chg="mod">
          <ac:chgData name="Mark Thirlwell" userId="0eea46bc-1a08-4dae-8290-d9217da89020" providerId="ADAL" clId="{A74DFD5C-A00E-4D75-B54F-AE1372332AAE}" dt="2025-10-20T10:08:30.284" v="975"/>
          <ac:spMkLst>
            <pc:docMk/>
            <pc:sldMk cId="0" sldId="289"/>
            <ac:spMk id="272" creationId="{00000000-0000-0000-0000-000000000000}"/>
          </ac:spMkLst>
        </pc:spChg>
        <pc:spChg chg="mod">
          <ac:chgData name="Mark Thirlwell" userId="0eea46bc-1a08-4dae-8290-d9217da89020" providerId="ADAL" clId="{A74DFD5C-A00E-4D75-B54F-AE1372332AAE}" dt="2025-10-20T10:33:44.475" v="1330" actId="1076"/>
          <ac:spMkLst>
            <pc:docMk/>
            <pc:sldMk cId="0" sldId="289"/>
            <ac:spMk id="273" creationId="{00000000-0000-0000-0000-000000000000}"/>
          </ac:spMkLst>
        </pc:spChg>
      </pc:sldChg>
      <pc:sldChg chg="modSp mod">
        <pc:chgData name="Mark Thirlwell" userId="0eea46bc-1a08-4dae-8290-d9217da89020" providerId="ADAL" clId="{A74DFD5C-A00E-4D75-B54F-AE1372332AAE}" dt="2025-10-23T13:51:49.304" v="1470"/>
        <pc:sldMkLst>
          <pc:docMk/>
          <pc:sldMk cId="0" sldId="290"/>
        </pc:sldMkLst>
        <pc:spChg chg="mod">
          <ac:chgData name="Mark Thirlwell" userId="0eea46bc-1a08-4dae-8290-d9217da89020" providerId="ADAL" clId="{A74DFD5C-A00E-4D75-B54F-AE1372332AAE}" dt="2025-10-23T13:51:49.304" v="1470"/>
          <ac:spMkLst>
            <pc:docMk/>
            <pc:sldMk cId="0" sldId="290"/>
            <ac:spMk id="278" creationId="{00000000-0000-0000-0000-000000000000}"/>
          </ac:spMkLst>
        </pc:spChg>
        <pc:spChg chg="mod">
          <ac:chgData name="Mark Thirlwell" userId="0eea46bc-1a08-4dae-8290-d9217da89020" providerId="ADAL" clId="{A74DFD5C-A00E-4D75-B54F-AE1372332AAE}" dt="2025-10-20T10:33:49.622" v="1335" actId="1076"/>
          <ac:spMkLst>
            <pc:docMk/>
            <pc:sldMk cId="0" sldId="290"/>
            <ac:spMk id="279" creationId="{00000000-0000-0000-0000-000000000000}"/>
          </ac:spMkLst>
        </pc:spChg>
      </pc:sldChg>
      <pc:sldChg chg="modSp mod">
        <pc:chgData name="Mark Thirlwell" userId="0eea46bc-1a08-4dae-8290-d9217da89020" providerId="ADAL" clId="{A74DFD5C-A00E-4D75-B54F-AE1372332AAE}" dt="2025-10-20T10:52:48.645" v="1419" actId="5793"/>
        <pc:sldMkLst>
          <pc:docMk/>
          <pc:sldMk cId="0" sldId="291"/>
        </pc:sldMkLst>
        <pc:spChg chg="mod">
          <ac:chgData name="Mark Thirlwell" userId="0eea46bc-1a08-4dae-8290-d9217da89020" providerId="ADAL" clId="{A74DFD5C-A00E-4D75-B54F-AE1372332AAE}" dt="2025-10-20T10:08:37.833" v="977"/>
          <ac:spMkLst>
            <pc:docMk/>
            <pc:sldMk cId="0" sldId="291"/>
            <ac:spMk id="284" creationId="{00000000-0000-0000-0000-000000000000}"/>
          </ac:spMkLst>
        </pc:spChg>
        <pc:spChg chg="mod">
          <ac:chgData name="Mark Thirlwell" userId="0eea46bc-1a08-4dae-8290-d9217da89020" providerId="ADAL" clId="{A74DFD5C-A00E-4D75-B54F-AE1372332AAE}" dt="2025-10-20T10:52:48.645" v="1419" actId="5793"/>
          <ac:spMkLst>
            <pc:docMk/>
            <pc:sldMk cId="0" sldId="291"/>
            <ac:spMk id="285" creationId="{00000000-0000-0000-0000-000000000000}"/>
          </ac:spMkLst>
        </pc:spChg>
      </pc:sldChg>
      <pc:sldChg chg="modSp mod">
        <pc:chgData name="Mark Thirlwell" userId="0eea46bc-1a08-4dae-8290-d9217da89020" providerId="ADAL" clId="{A74DFD5C-A00E-4D75-B54F-AE1372332AAE}" dt="2025-10-23T13:51:49.304" v="1470"/>
        <pc:sldMkLst>
          <pc:docMk/>
          <pc:sldMk cId="0" sldId="292"/>
        </pc:sldMkLst>
        <pc:spChg chg="mod">
          <ac:chgData name="Mark Thirlwell" userId="0eea46bc-1a08-4dae-8290-d9217da89020" providerId="ADAL" clId="{A74DFD5C-A00E-4D75-B54F-AE1372332AAE}" dt="2025-10-23T13:51:49.304" v="1470"/>
          <ac:spMkLst>
            <pc:docMk/>
            <pc:sldMk cId="0" sldId="292"/>
            <ac:spMk id="290" creationId="{00000000-0000-0000-0000-000000000000}"/>
          </ac:spMkLst>
        </pc:spChg>
        <pc:spChg chg="mod">
          <ac:chgData name="Mark Thirlwell" userId="0eea46bc-1a08-4dae-8290-d9217da89020" providerId="ADAL" clId="{A74DFD5C-A00E-4D75-B54F-AE1372332AAE}" dt="2025-10-20T10:34:16.084" v="1350" actId="20577"/>
          <ac:spMkLst>
            <pc:docMk/>
            <pc:sldMk cId="0" sldId="292"/>
            <ac:spMk id="291" creationId="{00000000-0000-0000-0000-000000000000}"/>
          </ac:spMkLst>
        </pc:spChg>
      </pc:sldChg>
      <pc:sldChg chg="modSp mod modClrScheme chgLayout">
        <pc:chgData name="Mark Thirlwell" userId="0eea46bc-1a08-4dae-8290-d9217da89020" providerId="ADAL" clId="{A74DFD5C-A00E-4D75-B54F-AE1372332AAE}" dt="2025-10-20T10:53:01.005" v="1423" actId="20577"/>
        <pc:sldMkLst>
          <pc:docMk/>
          <pc:sldMk cId="0" sldId="293"/>
        </pc:sldMkLst>
        <pc:spChg chg="mod ord">
          <ac:chgData name="Mark Thirlwell" userId="0eea46bc-1a08-4dae-8290-d9217da89020" providerId="ADAL" clId="{A74DFD5C-A00E-4D75-B54F-AE1372332AAE}" dt="2025-10-20T10:08:48.194" v="979"/>
          <ac:spMkLst>
            <pc:docMk/>
            <pc:sldMk cId="0" sldId="293"/>
            <ac:spMk id="296" creationId="{00000000-0000-0000-0000-000000000000}"/>
          </ac:spMkLst>
        </pc:spChg>
        <pc:spChg chg="mod ord">
          <ac:chgData name="Mark Thirlwell" userId="0eea46bc-1a08-4dae-8290-d9217da89020" providerId="ADAL" clId="{A74DFD5C-A00E-4D75-B54F-AE1372332AAE}" dt="2025-10-20T10:53:01.005" v="1423" actId="20577"/>
          <ac:spMkLst>
            <pc:docMk/>
            <pc:sldMk cId="0" sldId="293"/>
            <ac:spMk id="297" creationId="{00000000-0000-0000-0000-000000000000}"/>
          </ac:spMkLst>
        </pc:spChg>
      </pc:sldChg>
      <pc:sldChg chg="modSp mod">
        <pc:chgData name="Mark Thirlwell" userId="0eea46bc-1a08-4dae-8290-d9217da89020" providerId="ADAL" clId="{A74DFD5C-A00E-4D75-B54F-AE1372332AAE}" dt="2025-10-20T10:05:08.659" v="939"/>
        <pc:sldMkLst>
          <pc:docMk/>
          <pc:sldMk cId="0" sldId="294"/>
        </pc:sldMkLst>
        <pc:spChg chg="mod">
          <ac:chgData name="Mark Thirlwell" userId="0eea46bc-1a08-4dae-8290-d9217da89020" providerId="ADAL" clId="{A74DFD5C-A00E-4D75-B54F-AE1372332AAE}" dt="2025-10-20T10:05:08.659" v="939"/>
          <ac:spMkLst>
            <pc:docMk/>
            <pc:sldMk cId="0" sldId="294"/>
            <ac:spMk id="302" creationId="{00000000-0000-0000-0000-000000000000}"/>
          </ac:spMkLst>
        </pc:spChg>
      </pc:sldChg>
      <pc:sldChg chg="modSp mod">
        <pc:chgData name="Mark Thirlwell" userId="0eea46bc-1a08-4dae-8290-d9217da89020" providerId="ADAL" clId="{A74DFD5C-A00E-4D75-B54F-AE1372332AAE}" dt="2025-10-20T10:46:18.245" v="1405" actId="20577"/>
        <pc:sldMkLst>
          <pc:docMk/>
          <pc:sldMk cId="4260124433" sldId="296"/>
        </pc:sldMkLst>
        <pc:spChg chg="mod">
          <ac:chgData name="Mark Thirlwell" userId="0eea46bc-1a08-4dae-8290-d9217da89020" providerId="ADAL" clId="{A74DFD5C-A00E-4D75-B54F-AE1372332AAE}" dt="2025-10-20T10:05:41.884" v="942"/>
          <ac:spMkLst>
            <pc:docMk/>
            <pc:sldMk cId="4260124433" sldId="296"/>
            <ac:spMk id="85" creationId="{E97D41EE-EFB2-664D-B4E6-EB665E9B1052}"/>
          </ac:spMkLst>
        </pc:spChg>
        <pc:spChg chg="mod">
          <ac:chgData name="Mark Thirlwell" userId="0eea46bc-1a08-4dae-8290-d9217da89020" providerId="ADAL" clId="{A74DFD5C-A00E-4D75-B54F-AE1372332AAE}" dt="2025-10-20T10:46:18.245" v="1405" actId="20577"/>
          <ac:spMkLst>
            <pc:docMk/>
            <pc:sldMk cId="4260124433" sldId="296"/>
            <ac:spMk id="86" creationId="{EBFBBBC4-32DB-402E-0746-E48F57FFA8E6}"/>
          </ac:spMkLst>
        </pc:spChg>
      </pc:sldChg>
      <pc:sldChg chg="modSp mod">
        <pc:chgData name="Mark Thirlwell" userId="0eea46bc-1a08-4dae-8290-d9217da89020" providerId="ADAL" clId="{A74DFD5C-A00E-4D75-B54F-AE1372332AAE}" dt="2025-10-20T10:18:20.367" v="1039" actId="113"/>
        <pc:sldMkLst>
          <pc:docMk/>
          <pc:sldMk cId="2431962361" sldId="297"/>
        </pc:sldMkLst>
        <pc:spChg chg="mod">
          <ac:chgData name="Mark Thirlwell" userId="0eea46bc-1a08-4dae-8290-d9217da89020" providerId="ADAL" clId="{A74DFD5C-A00E-4D75-B54F-AE1372332AAE}" dt="2025-10-20T10:05:48.284" v="943"/>
          <ac:spMkLst>
            <pc:docMk/>
            <pc:sldMk cId="2431962361" sldId="297"/>
            <ac:spMk id="79" creationId="{03F4A610-C3C1-9A9D-C5B3-6DBA1A46828C}"/>
          </ac:spMkLst>
        </pc:spChg>
        <pc:spChg chg="mod">
          <ac:chgData name="Mark Thirlwell" userId="0eea46bc-1a08-4dae-8290-d9217da89020" providerId="ADAL" clId="{A74DFD5C-A00E-4D75-B54F-AE1372332AAE}" dt="2025-10-20T10:18:20.367" v="1039" actId="113"/>
          <ac:spMkLst>
            <pc:docMk/>
            <pc:sldMk cId="2431962361" sldId="297"/>
            <ac:spMk id="80" creationId="{AF494EBF-EB60-8B13-C2E9-1351265C080A}"/>
          </ac:spMkLst>
        </pc:spChg>
      </pc:sldChg>
      <pc:sldChg chg="modSp mod">
        <pc:chgData name="Mark Thirlwell" userId="0eea46bc-1a08-4dae-8290-d9217da89020" providerId="ADAL" clId="{A74DFD5C-A00E-4D75-B54F-AE1372332AAE}" dt="2025-10-20T10:23:50.021" v="1112" actId="948"/>
        <pc:sldMkLst>
          <pc:docMk/>
          <pc:sldMk cId="2140318063" sldId="298"/>
        </pc:sldMkLst>
        <pc:spChg chg="mod">
          <ac:chgData name="Mark Thirlwell" userId="0eea46bc-1a08-4dae-8290-d9217da89020" providerId="ADAL" clId="{A74DFD5C-A00E-4D75-B54F-AE1372332AAE}" dt="2025-10-20T10:05:52.704" v="944"/>
          <ac:spMkLst>
            <pc:docMk/>
            <pc:sldMk cId="2140318063" sldId="298"/>
            <ac:spMk id="85" creationId="{27951D22-742C-FC41-079D-19BC6C38CE14}"/>
          </ac:spMkLst>
        </pc:spChg>
        <pc:spChg chg="mod">
          <ac:chgData name="Mark Thirlwell" userId="0eea46bc-1a08-4dae-8290-d9217da89020" providerId="ADAL" clId="{A74DFD5C-A00E-4D75-B54F-AE1372332AAE}" dt="2025-10-20T10:23:50.021" v="1112" actId="948"/>
          <ac:spMkLst>
            <pc:docMk/>
            <pc:sldMk cId="2140318063" sldId="298"/>
            <ac:spMk id="86" creationId="{EA495FC0-B2A6-855C-5699-0DE728E93665}"/>
          </ac:spMkLst>
        </pc:spChg>
      </pc:sldChg>
      <pc:sldChg chg="modSp mod modNotesTx">
        <pc:chgData name="Mark Thirlwell" userId="0eea46bc-1a08-4dae-8290-d9217da89020" providerId="ADAL" clId="{A74DFD5C-A00E-4D75-B54F-AE1372332AAE}" dt="2025-10-26T08:03:13.313" v="1564" actId="20577"/>
        <pc:sldMkLst>
          <pc:docMk/>
          <pc:sldMk cId="2019191206" sldId="299"/>
        </pc:sldMkLst>
        <pc:spChg chg="mod">
          <ac:chgData name="Mark Thirlwell" userId="0eea46bc-1a08-4dae-8290-d9217da89020" providerId="ADAL" clId="{A74DFD5C-A00E-4D75-B54F-AE1372332AAE}" dt="2025-10-20T10:05:59.918" v="945"/>
          <ac:spMkLst>
            <pc:docMk/>
            <pc:sldMk cId="2019191206" sldId="299"/>
            <ac:spMk id="79" creationId="{AA087776-92C7-E31C-D76B-81AE8BBCFCB1}"/>
          </ac:spMkLst>
        </pc:spChg>
        <pc:spChg chg="mod">
          <ac:chgData name="Mark Thirlwell" userId="0eea46bc-1a08-4dae-8290-d9217da89020" providerId="ADAL" clId="{A74DFD5C-A00E-4D75-B54F-AE1372332AAE}" dt="2025-10-20T10:18:44.135" v="1041" actId="108"/>
          <ac:spMkLst>
            <pc:docMk/>
            <pc:sldMk cId="2019191206" sldId="299"/>
            <ac:spMk id="80" creationId="{D07451B6-6133-AA55-8A3D-1F030DEB693A}"/>
          </ac:spMkLst>
        </pc:spChg>
        <pc:picChg chg="mod">
          <ac:chgData name="Mark Thirlwell" userId="0eea46bc-1a08-4dae-8290-d9217da89020" providerId="ADAL" clId="{A74DFD5C-A00E-4D75-B54F-AE1372332AAE}" dt="2025-10-23T14:26:53.080" v="1484" actId="1076"/>
          <ac:picMkLst>
            <pc:docMk/>
            <pc:sldMk cId="2019191206" sldId="299"/>
            <ac:picMk id="6" creationId="{1BB74ED4-A754-2E21-1362-7B7E43A4E836}"/>
          </ac:picMkLst>
        </pc:picChg>
      </pc:sldChg>
      <pc:sldChg chg="del">
        <pc:chgData name="Mark Thirlwell" userId="0eea46bc-1a08-4dae-8290-d9217da89020" providerId="ADAL" clId="{A74DFD5C-A00E-4D75-B54F-AE1372332AAE}" dt="2025-10-23T16:12:30.599" v="1507" actId="47"/>
        <pc:sldMkLst>
          <pc:docMk/>
          <pc:sldMk cId="2272082696" sldId="300"/>
        </pc:sldMkLst>
      </pc:sldChg>
      <pc:sldChg chg="modSp mod">
        <pc:chgData name="Mark Thirlwell" userId="0eea46bc-1a08-4dae-8290-d9217da89020" providerId="ADAL" clId="{A74DFD5C-A00E-4D75-B54F-AE1372332AAE}" dt="2025-10-23T16:15:28.202" v="1530" actId="20577"/>
        <pc:sldMkLst>
          <pc:docMk/>
          <pc:sldMk cId="2634140365" sldId="301"/>
        </pc:sldMkLst>
        <pc:spChg chg="mod">
          <ac:chgData name="Mark Thirlwell" userId="0eea46bc-1a08-4dae-8290-d9217da89020" providerId="ADAL" clId="{A74DFD5C-A00E-4D75-B54F-AE1372332AAE}" dt="2025-10-20T10:06:04.974" v="946"/>
          <ac:spMkLst>
            <pc:docMk/>
            <pc:sldMk cId="2634140365" sldId="301"/>
            <ac:spMk id="85" creationId="{EC58D614-F777-5026-0443-022722FF8B17}"/>
          </ac:spMkLst>
        </pc:spChg>
        <pc:spChg chg="mod">
          <ac:chgData name="Mark Thirlwell" userId="0eea46bc-1a08-4dae-8290-d9217da89020" providerId="ADAL" clId="{A74DFD5C-A00E-4D75-B54F-AE1372332AAE}" dt="2025-10-23T16:15:28.202" v="1530" actId="20577"/>
          <ac:spMkLst>
            <pc:docMk/>
            <pc:sldMk cId="2634140365" sldId="301"/>
            <ac:spMk id="86" creationId="{DCB272F1-FFE5-F27B-1031-5502E1903754}"/>
          </ac:spMkLst>
        </pc:spChg>
      </pc:sldChg>
      <pc:sldChg chg="modSp add mod modNotesTx">
        <pc:chgData name="Mark Thirlwell" userId="0eea46bc-1a08-4dae-8290-d9217da89020" providerId="ADAL" clId="{A74DFD5C-A00E-4D75-B54F-AE1372332AAE}" dt="2025-10-23T13:50:38.121" v="1468" actId="20577"/>
        <pc:sldMkLst>
          <pc:docMk/>
          <pc:sldMk cId="0" sldId="302"/>
        </pc:sldMkLst>
        <pc:spChg chg="mod">
          <ac:chgData name="Mark Thirlwell" userId="0eea46bc-1a08-4dae-8290-d9217da89020" providerId="ADAL" clId="{A74DFD5C-A00E-4D75-B54F-AE1372332AAE}" dt="2025-10-23T13:49:36.977" v="1461" actId="20577"/>
          <ac:spMkLst>
            <pc:docMk/>
            <pc:sldMk cId="0" sldId="302"/>
            <ac:spMk id="2" creationId="{72226DB5-4388-A6E6-36BF-F419D781FAE5}"/>
          </ac:spMkLst>
        </pc:spChg>
        <pc:spChg chg="mod">
          <ac:chgData name="Mark Thirlwell" userId="0eea46bc-1a08-4dae-8290-d9217da89020" providerId="ADAL" clId="{A74DFD5C-A00E-4D75-B54F-AE1372332AAE}" dt="2025-10-23T13:50:38.121" v="1468" actId="20577"/>
          <ac:spMkLst>
            <pc:docMk/>
            <pc:sldMk cId="0" sldId="302"/>
            <ac:spMk id="174" creationId="{00000000-0000-0000-0000-000000000000}"/>
          </ac:spMkLst>
        </pc:spChg>
      </pc:sldChg>
      <pc:sldChg chg="modSp add mod modNotesTx">
        <pc:chgData name="Mark Thirlwell" userId="0eea46bc-1a08-4dae-8290-d9217da89020" providerId="ADAL" clId="{A74DFD5C-A00E-4D75-B54F-AE1372332AAE}" dt="2025-10-26T08:03:15.876" v="1565" actId="20577"/>
        <pc:sldMkLst>
          <pc:docMk/>
          <pc:sldMk cId="2076319735" sldId="303"/>
        </pc:sldMkLst>
        <pc:picChg chg="mod modCrop">
          <ac:chgData name="Mark Thirlwell" userId="0eea46bc-1a08-4dae-8290-d9217da89020" providerId="ADAL" clId="{A74DFD5C-A00E-4D75-B54F-AE1372332AAE}" dt="2025-10-23T16:11:52.821" v="1506"/>
          <ac:picMkLst>
            <pc:docMk/>
            <pc:sldMk cId="2076319735" sldId="303"/>
            <ac:picMk id="3" creationId="{7E8C6AC6-B7C8-FBEC-CFEE-FF8DAAAE287A}"/>
          </ac:picMkLst>
        </pc:picChg>
      </pc:sldChg>
      <pc:sldMasterChg chg="addSp delSp modSp mod">
        <pc:chgData name="Mark Thirlwell" userId="0eea46bc-1a08-4dae-8290-d9217da89020" providerId="ADAL" clId="{A74DFD5C-A00E-4D75-B54F-AE1372332AAE}" dt="2025-10-20T09:54:01.381" v="14"/>
        <pc:sldMasterMkLst>
          <pc:docMk/>
          <pc:sldMasterMk cId="0" sldId="2147483648"/>
        </pc:sldMasterMkLst>
      </pc:sldMasterChg>
      <pc:sldMasterChg chg="modSp add del mod addSldLayout delSldLayout">
        <pc:chgData name="Mark Thirlwell" userId="0eea46bc-1a08-4dae-8290-d9217da89020" providerId="ADAL" clId="{A74DFD5C-A00E-4D75-B54F-AE1372332AAE}" dt="2025-10-20T09:57:04.962" v="35" actId="700"/>
        <pc:sldMasterMkLst>
          <pc:docMk/>
          <pc:sldMasterMk cId="0" sldId="2147483653"/>
        </pc:sldMasterMkLst>
        <pc:sldLayoutChg chg="add del">
          <pc:chgData name="Mark Thirlwell" userId="0eea46bc-1a08-4dae-8290-d9217da89020" providerId="ADAL" clId="{A74DFD5C-A00E-4D75-B54F-AE1372332AAE}" dt="2025-10-20T09:57:04.962" v="35" actId="700"/>
          <pc:sldLayoutMkLst>
            <pc:docMk/>
            <pc:sldMasterMk cId="0" sldId="2147483653"/>
            <pc:sldLayoutMk cId="0" sldId="2147483654"/>
          </pc:sldLayoutMkLst>
        </pc:sldLayoutChg>
        <pc:sldLayoutChg chg="add del">
          <pc:chgData name="Mark Thirlwell" userId="0eea46bc-1a08-4dae-8290-d9217da89020" providerId="ADAL" clId="{A74DFD5C-A00E-4D75-B54F-AE1372332AAE}" dt="2025-10-20T09:57:04.962" v="35" actId="700"/>
          <pc:sldLayoutMkLst>
            <pc:docMk/>
            <pc:sldMasterMk cId="0" sldId="2147483653"/>
            <pc:sldLayoutMk cId="0" sldId="2147483655"/>
          </pc:sldLayoutMkLst>
        </pc:sldLayoutChg>
        <pc:sldLayoutChg chg="add del">
          <pc:chgData name="Mark Thirlwell" userId="0eea46bc-1a08-4dae-8290-d9217da89020" providerId="ADAL" clId="{A74DFD5C-A00E-4D75-B54F-AE1372332AAE}" dt="2025-10-20T09:57:04.962" v="35" actId="700"/>
          <pc:sldLayoutMkLst>
            <pc:docMk/>
            <pc:sldMasterMk cId="0" sldId="2147483653"/>
            <pc:sldLayoutMk cId="0" sldId="2147483656"/>
          </pc:sldLayoutMkLst>
        </pc:sldLayoutChg>
        <pc:sldLayoutChg chg="add del">
          <pc:chgData name="Mark Thirlwell" userId="0eea46bc-1a08-4dae-8290-d9217da89020" providerId="ADAL" clId="{A74DFD5C-A00E-4D75-B54F-AE1372332AAE}" dt="2025-10-20T09:57:04.962" v="35" actId="700"/>
          <pc:sldLayoutMkLst>
            <pc:docMk/>
            <pc:sldMasterMk cId="0" sldId="2147483653"/>
            <pc:sldLayoutMk cId="0" sldId="2147483657"/>
          </pc:sldLayoutMkLst>
        </pc:sldLayoutChg>
      </pc:sldMaster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8T16:50:35.809" v="11" actId="20577"/>
      <pc:docMkLst>
        <pc:docMk/>
      </pc:docMkLst>
      <pc:sldChg chg="modSp mod">
        <pc:chgData name="John, Catherine" userId="36b10958-3fe6-4d82-9cee-736ae9074b3f" providerId="ADAL" clId="{7CE9EBFF-1EB6-4E95-820E-35801409E55C}" dt="2025-10-28T16:37:04.278" v="1" actId="20577"/>
        <pc:sldMkLst>
          <pc:docMk/>
          <pc:sldMk cId="0" sldId="266"/>
        </pc:sldMkLst>
        <pc:spChg chg="mod">
          <ac:chgData name="John, Catherine" userId="36b10958-3fe6-4d82-9cee-736ae9074b3f" providerId="ADAL" clId="{7CE9EBFF-1EB6-4E95-820E-35801409E55C}" dt="2025-10-28T16:37:04.278" v="1" actId="20577"/>
          <ac:spMkLst>
            <pc:docMk/>
            <pc:sldMk cId="0" sldId="266"/>
            <ac:spMk id="121" creationId="{00000000-0000-0000-0000-000000000000}"/>
          </ac:spMkLst>
        </pc:spChg>
      </pc:sldChg>
      <pc:sldChg chg="modSp mod">
        <pc:chgData name="John, Catherine" userId="36b10958-3fe6-4d82-9cee-736ae9074b3f" providerId="ADAL" clId="{7CE9EBFF-1EB6-4E95-820E-35801409E55C}" dt="2025-10-28T16:40:30.519" v="6" actId="20577"/>
        <pc:sldMkLst>
          <pc:docMk/>
          <pc:sldMk cId="0" sldId="279"/>
        </pc:sldMkLst>
        <pc:spChg chg="mod">
          <ac:chgData name="John, Catherine" userId="36b10958-3fe6-4d82-9cee-736ae9074b3f" providerId="ADAL" clId="{7CE9EBFF-1EB6-4E95-820E-35801409E55C}" dt="2025-10-28T16:40:30.519" v="6" actId="20577"/>
          <ac:spMkLst>
            <pc:docMk/>
            <pc:sldMk cId="0" sldId="279"/>
            <ac:spMk id="212" creationId="{00000000-0000-0000-0000-000000000000}"/>
          </ac:spMkLst>
        </pc:spChg>
      </pc:sldChg>
      <pc:sldChg chg="modSp mod">
        <pc:chgData name="John, Catherine" userId="36b10958-3fe6-4d82-9cee-736ae9074b3f" providerId="ADAL" clId="{7CE9EBFF-1EB6-4E95-820E-35801409E55C}" dt="2025-10-28T16:50:35.809" v="11" actId="20577"/>
        <pc:sldMkLst>
          <pc:docMk/>
          <pc:sldMk cId="0" sldId="289"/>
        </pc:sldMkLst>
        <pc:spChg chg="mod">
          <ac:chgData name="John, Catherine" userId="36b10958-3fe6-4d82-9cee-736ae9074b3f" providerId="ADAL" clId="{7CE9EBFF-1EB6-4E95-820E-35801409E55C}" dt="2025-10-28T16:50:35.809" v="11" actId="20577"/>
          <ac:spMkLst>
            <pc:docMk/>
            <pc:sldMk cId="0" sldId="289"/>
            <ac:spMk id="272" creationId="{00000000-0000-0000-0000-000000000000}"/>
          </ac:spMkLst>
        </pc:spChg>
      </pc:sldChg>
    </pc:docChg>
  </pc:docChgLst>
  <pc:docChgLst>
    <pc:chgData name="liam.freeguard@gowercollegeswansea.ac.uk" userId="S::urn:spo:guest#liam.freeguard@gowercollegeswansea.ac.uk::" providerId="AD" clId="Web-{83110BC8-B985-3A8F-1FF8-EE27CE6F4397}"/>
    <pc:docChg chg="modSld">
      <pc:chgData name="liam.freeguard@gowercollegeswansea.ac.uk" userId="S::urn:spo:guest#liam.freeguard@gowercollegeswansea.ac.uk::" providerId="AD" clId="Web-{83110BC8-B985-3A8F-1FF8-EE27CE6F4397}" dt="2025-10-16T09:45:35.812" v="0" actId="14100"/>
      <pc:docMkLst>
        <pc:docMk/>
      </pc:docMkLst>
      <pc:sldChg chg="modSp">
        <pc:chgData name="liam.freeguard@gowercollegeswansea.ac.uk" userId="S::urn:spo:guest#liam.freeguard@gowercollegeswansea.ac.uk::" providerId="AD" clId="Web-{83110BC8-B985-3A8F-1FF8-EE27CE6F4397}" dt="2025-10-16T09:45:35.812" v="0" actId="14100"/>
        <pc:sldMkLst>
          <pc:docMk/>
          <pc:sldMk cId="0" sldId="260"/>
        </pc:sldMkLst>
        <pc:spChg chg="mod">
          <ac:chgData name="liam.freeguard@gowercollegeswansea.ac.uk" userId="S::urn:spo:guest#liam.freeguard@gowercollegeswansea.ac.uk::" providerId="AD" clId="Web-{83110BC8-B985-3A8F-1FF8-EE27CE6F4397}" dt="2025-10-16T09:45:35.812" v="0" actId="14100"/>
          <ac:spMkLst>
            <pc:docMk/>
            <pc:sldMk cId="0" sldId="260"/>
            <ac:spMk id="86" creationId="{00000000-0000-0000-0000-000000000000}"/>
          </ac:spMkLst>
        </pc:spChg>
      </pc:sldChg>
    </pc:docChg>
  </pc:docChgLst>
  <pc:docChgLst>
    <pc:chgData name="liam.freeguard@gowercollegeswansea.ac.uk" userId="S::urn:spo:guest#liam.freeguard@gowercollegeswansea.ac.uk::" providerId="AD" clId="Web-{8FFE07E2-27B5-3135-A6C3-225D0FD685EA}"/>
    <pc:docChg chg="modSld">
      <pc:chgData name="liam.freeguard@gowercollegeswansea.ac.uk" userId="S::urn:spo:guest#liam.freeguard@gowercollegeswansea.ac.uk::" providerId="AD" clId="Web-{8FFE07E2-27B5-3135-A6C3-225D0FD685EA}" dt="2025-09-28T20:20:15.545" v="72" actId="20577"/>
      <pc:docMkLst>
        <pc:docMk/>
      </pc:docMkLst>
      <pc:sldChg chg="addSp modSp">
        <pc:chgData name="liam.freeguard@gowercollegeswansea.ac.uk" userId="S::urn:spo:guest#liam.freeguard@gowercollegeswansea.ac.uk::" providerId="AD" clId="Web-{8FFE07E2-27B5-3135-A6C3-225D0FD685EA}" dt="2025-09-28T20:16:11.654" v="44" actId="1076"/>
        <pc:sldMkLst>
          <pc:docMk/>
          <pc:sldMk cId="0" sldId="261"/>
        </pc:sldMkLst>
        <pc:spChg chg="add mod">
          <ac:chgData name="liam.freeguard@gowercollegeswansea.ac.uk" userId="S::urn:spo:guest#liam.freeguard@gowercollegeswansea.ac.uk::" providerId="AD" clId="Web-{8FFE07E2-27B5-3135-A6C3-225D0FD685EA}" dt="2025-09-28T20:16:11.654" v="44" actId="1076"/>
          <ac:spMkLst>
            <pc:docMk/>
            <pc:sldMk cId="0" sldId="261"/>
            <ac:spMk id="2" creationId="{15E5D696-4E7E-39A1-20DC-449E370560F3}"/>
          </ac:spMkLst>
        </pc:spChg>
      </pc:sldChg>
      <pc:sldChg chg="modSp">
        <pc:chgData name="liam.freeguard@gowercollegeswansea.ac.uk" userId="S::urn:spo:guest#liam.freeguard@gowercollegeswansea.ac.uk::" providerId="AD" clId="Web-{8FFE07E2-27B5-3135-A6C3-225D0FD685EA}" dt="2025-09-28T20:20:15.545" v="72" actId="20577"/>
        <pc:sldMkLst>
          <pc:docMk/>
          <pc:sldMk cId="0" sldId="272"/>
        </pc:sldMkLst>
        <pc:spChg chg="mod">
          <ac:chgData name="liam.freeguard@gowercollegeswansea.ac.uk" userId="S::urn:spo:guest#liam.freeguard@gowercollegeswansea.ac.uk::" providerId="AD" clId="Web-{8FFE07E2-27B5-3135-A6C3-225D0FD685EA}" dt="2025-09-28T20:20:15.545" v="72" actId="20577"/>
          <ac:spMkLst>
            <pc:docMk/>
            <pc:sldMk cId="0" sldId="272"/>
            <ac:spMk id="171" creationId="{00000000-0000-0000-0000-000000000000}"/>
          </ac:spMkLst>
        </pc:spChg>
      </pc:sldChg>
    </pc:docChg>
  </pc:docChgLst>
  <pc:docChgLst>
    <pc:chgData name="liam.freeguard@gowercollegeswansea.ac.uk" userId="S::urn:spo:guest#liam.freeguard@gowercollegeswansea.ac.uk::" providerId="AD" clId="Web-{57727CF0-50EC-F816-7905-F96C1440839C}"/>
    <pc:docChg chg="addSld delSld modSld">
      <pc:chgData name="liam.freeguard@gowercollegeswansea.ac.uk" userId="S::urn:spo:guest#liam.freeguard@gowercollegeswansea.ac.uk::" providerId="AD" clId="Web-{57727CF0-50EC-F816-7905-F96C1440839C}" dt="2025-10-17T13:39:34.136" v="139" actId="1076"/>
      <pc:docMkLst>
        <pc:docMk/>
      </pc:docMkLst>
      <pc:sldChg chg="modSp">
        <pc:chgData name="liam.freeguard@gowercollegeswansea.ac.uk" userId="S::urn:spo:guest#liam.freeguard@gowercollegeswansea.ac.uk::" providerId="AD" clId="Web-{57727CF0-50EC-F816-7905-F96C1440839C}" dt="2025-10-17T09:17:01.106" v="1" actId="20577"/>
        <pc:sldMkLst>
          <pc:docMk/>
          <pc:sldMk cId="0" sldId="260"/>
        </pc:sldMkLst>
        <pc:spChg chg="mod">
          <ac:chgData name="liam.freeguard@gowercollegeswansea.ac.uk" userId="S::urn:spo:guest#liam.freeguard@gowercollegeswansea.ac.uk::" providerId="AD" clId="Web-{57727CF0-50EC-F816-7905-F96C1440839C}" dt="2025-10-17T09:17:01.106" v="1" actId="20577"/>
          <ac:spMkLst>
            <pc:docMk/>
            <pc:sldMk cId="0" sldId="260"/>
            <ac:spMk id="85" creationId="{00000000-0000-0000-0000-000000000000}"/>
          </ac:spMkLst>
        </pc:spChg>
      </pc:sldChg>
      <pc:sldChg chg="modSp add replId">
        <pc:chgData name="liam.freeguard@gowercollegeswansea.ac.uk" userId="S::urn:spo:guest#liam.freeguard@gowercollegeswansea.ac.uk::" providerId="AD" clId="Web-{57727CF0-50EC-F816-7905-F96C1440839C}" dt="2025-10-17T09:25:27.067" v="23" actId="20577"/>
        <pc:sldMkLst>
          <pc:docMk/>
          <pc:sldMk cId="4260124433" sldId="296"/>
        </pc:sldMkLst>
        <pc:spChg chg="mod">
          <ac:chgData name="liam.freeguard@gowercollegeswansea.ac.uk" userId="S::urn:spo:guest#liam.freeguard@gowercollegeswansea.ac.uk::" providerId="AD" clId="Web-{57727CF0-50EC-F816-7905-F96C1440839C}" dt="2025-10-17T09:25:27.067" v="23" actId="20577"/>
          <ac:spMkLst>
            <pc:docMk/>
            <pc:sldMk cId="4260124433" sldId="296"/>
            <ac:spMk id="85" creationId="{E97D41EE-EFB2-664D-B4E6-EB665E9B1052}"/>
          </ac:spMkLst>
        </pc:spChg>
        <pc:spChg chg="mod">
          <ac:chgData name="liam.freeguard@gowercollegeswansea.ac.uk" userId="S::urn:spo:guest#liam.freeguard@gowercollegeswansea.ac.uk::" providerId="AD" clId="Web-{57727CF0-50EC-F816-7905-F96C1440839C}" dt="2025-10-17T09:24:46.379" v="17" actId="20577"/>
          <ac:spMkLst>
            <pc:docMk/>
            <pc:sldMk cId="4260124433" sldId="296"/>
            <ac:spMk id="86" creationId="{EBFBBBC4-32DB-402E-0746-E48F57FFA8E6}"/>
          </ac:spMkLst>
        </pc:spChg>
      </pc:sldChg>
      <pc:sldChg chg="modSp add replId">
        <pc:chgData name="liam.freeguard@gowercollegeswansea.ac.uk" userId="S::urn:spo:guest#liam.freeguard@gowercollegeswansea.ac.uk::" providerId="AD" clId="Web-{57727CF0-50EC-F816-7905-F96C1440839C}" dt="2025-10-17T09:28:17.459" v="47" actId="20577"/>
        <pc:sldMkLst>
          <pc:docMk/>
          <pc:sldMk cId="2431962361" sldId="297"/>
        </pc:sldMkLst>
        <pc:spChg chg="mod">
          <ac:chgData name="liam.freeguard@gowercollegeswansea.ac.uk" userId="S::urn:spo:guest#liam.freeguard@gowercollegeswansea.ac.uk::" providerId="AD" clId="Web-{57727CF0-50EC-F816-7905-F96C1440839C}" dt="2025-10-17T09:26:23.302" v="33" actId="20577"/>
          <ac:spMkLst>
            <pc:docMk/>
            <pc:sldMk cId="2431962361" sldId="297"/>
            <ac:spMk id="79" creationId="{03F4A610-C3C1-9A9D-C5B3-6DBA1A46828C}"/>
          </ac:spMkLst>
        </pc:spChg>
        <pc:spChg chg="mod">
          <ac:chgData name="liam.freeguard@gowercollegeswansea.ac.uk" userId="S::urn:spo:guest#liam.freeguard@gowercollegeswansea.ac.uk::" providerId="AD" clId="Web-{57727CF0-50EC-F816-7905-F96C1440839C}" dt="2025-10-17T09:28:17.459" v="47" actId="20577"/>
          <ac:spMkLst>
            <pc:docMk/>
            <pc:sldMk cId="2431962361" sldId="297"/>
            <ac:spMk id="80" creationId="{AF494EBF-EB60-8B13-C2E9-1351265C080A}"/>
          </ac:spMkLst>
        </pc:spChg>
      </pc:sldChg>
      <pc:sldChg chg="modSp add replId">
        <pc:chgData name="liam.freeguard@gowercollegeswansea.ac.uk" userId="S::urn:spo:guest#liam.freeguard@gowercollegeswansea.ac.uk::" providerId="AD" clId="Web-{57727CF0-50EC-F816-7905-F96C1440839C}" dt="2025-10-17T09:30:19.038" v="59" actId="20577"/>
        <pc:sldMkLst>
          <pc:docMk/>
          <pc:sldMk cId="2140318063" sldId="298"/>
        </pc:sldMkLst>
        <pc:spChg chg="mod">
          <ac:chgData name="liam.freeguard@gowercollegeswansea.ac.uk" userId="S::urn:spo:guest#liam.freeguard@gowercollegeswansea.ac.uk::" providerId="AD" clId="Web-{57727CF0-50EC-F816-7905-F96C1440839C}" dt="2025-10-17T09:29:29.334" v="50" actId="20577"/>
          <ac:spMkLst>
            <pc:docMk/>
            <pc:sldMk cId="2140318063" sldId="298"/>
            <ac:spMk id="85" creationId="{27951D22-742C-FC41-079D-19BC6C38CE14}"/>
          </ac:spMkLst>
        </pc:spChg>
        <pc:spChg chg="mod">
          <ac:chgData name="liam.freeguard@gowercollegeswansea.ac.uk" userId="S::urn:spo:guest#liam.freeguard@gowercollegeswansea.ac.uk::" providerId="AD" clId="Web-{57727CF0-50EC-F816-7905-F96C1440839C}" dt="2025-10-17T09:30:19.038" v="59" actId="20577"/>
          <ac:spMkLst>
            <pc:docMk/>
            <pc:sldMk cId="2140318063" sldId="298"/>
            <ac:spMk id="86" creationId="{EA495FC0-B2A6-855C-5699-0DE728E93665}"/>
          </ac:spMkLst>
        </pc:spChg>
      </pc:sldChg>
      <pc:sldChg chg="addSp delSp modSp add replId">
        <pc:chgData name="liam.freeguard@gowercollegeswansea.ac.uk" userId="S::urn:spo:guest#liam.freeguard@gowercollegeswansea.ac.uk::" providerId="AD" clId="Web-{57727CF0-50EC-F816-7905-F96C1440839C}" dt="2025-10-17T13:39:34.136" v="139" actId="1076"/>
        <pc:sldMkLst>
          <pc:docMk/>
          <pc:sldMk cId="2019191206" sldId="299"/>
        </pc:sldMkLst>
        <pc:spChg chg="mod">
          <ac:chgData name="liam.freeguard@gowercollegeswansea.ac.uk" userId="S::urn:spo:guest#liam.freeguard@gowercollegeswansea.ac.uk::" providerId="AD" clId="Web-{57727CF0-50EC-F816-7905-F96C1440839C}" dt="2025-10-17T09:31:50.604" v="66" actId="20577"/>
          <ac:spMkLst>
            <pc:docMk/>
            <pc:sldMk cId="2019191206" sldId="299"/>
            <ac:spMk id="79" creationId="{AA087776-92C7-E31C-D76B-81AE8BBCFCB1}"/>
          </ac:spMkLst>
        </pc:spChg>
        <pc:spChg chg="mod">
          <ac:chgData name="liam.freeguard@gowercollegeswansea.ac.uk" userId="S::urn:spo:guest#liam.freeguard@gowercollegeswansea.ac.uk::" providerId="AD" clId="Web-{57727CF0-50EC-F816-7905-F96C1440839C}" dt="2025-10-17T13:36:58.180" v="121" actId="14100"/>
          <ac:spMkLst>
            <pc:docMk/>
            <pc:sldMk cId="2019191206" sldId="299"/>
            <ac:spMk id="80" creationId="{D07451B6-6133-AA55-8A3D-1F030DEB693A}"/>
          </ac:spMkLst>
        </pc:spChg>
        <pc:picChg chg="add mod">
          <ac:chgData name="liam.freeguard@gowercollegeswansea.ac.uk" userId="S::urn:spo:guest#liam.freeguard@gowercollegeswansea.ac.uk::" providerId="AD" clId="Web-{57727CF0-50EC-F816-7905-F96C1440839C}" dt="2025-10-17T13:39:34.136" v="139" actId="1076"/>
          <ac:picMkLst>
            <pc:docMk/>
            <pc:sldMk cId="2019191206" sldId="299"/>
            <ac:picMk id="6" creationId="{1BB74ED4-A754-2E21-1362-7B7E43A4E836}"/>
          </ac:picMkLst>
        </pc:picChg>
      </pc:sldChg>
      <pc:sldChg chg="addSp delSp modSp add replId">
        <pc:chgData name="liam.freeguard@gowercollegeswansea.ac.uk" userId="S::urn:spo:guest#liam.freeguard@gowercollegeswansea.ac.uk::" providerId="AD" clId="Web-{57727CF0-50EC-F816-7905-F96C1440839C}" dt="2025-10-17T13:33:47.394" v="111"/>
        <pc:sldMkLst>
          <pc:docMk/>
          <pc:sldMk cId="2272082696" sldId="300"/>
        </pc:sldMkLst>
      </pc:sldChg>
      <pc:sldChg chg="modSp add replId">
        <pc:chgData name="liam.freeguard@gowercollegeswansea.ac.uk" userId="S::urn:spo:guest#liam.freeguard@gowercollegeswansea.ac.uk::" providerId="AD" clId="Web-{57727CF0-50EC-F816-7905-F96C1440839C}" dt="2025-10-17T13:13:39.557" v="83" actId="20577"/>
        <pc:sldMkLst>
          <pc:docMk/>
          <pc:sldMk cId="2634140365" sldId="301"/>
        </pc:sldMkLst>
        <pc:spChg chg="mod">
          <ac:chgData name="liam.freeguard@gowercollegeswansea.ac.uk" userId="S::urn:spo:guest#liam.freeguard@gowercollegeswansea.ac.uk::" providerId="AD" clId="Web-{57727CF0-50EC-F816-7905-F96C1440839C}" dt="2025-10-17T13:13:39.557" v="83" actId="20577"/>
          <ac:spMkLst>
            <pc:docMk/>
            <pc:sldMk cId="2634140365" sldId="301"/>
            <ac:spMk id="85" creationId="{EC58D614-F777-5026-0443-022722FF8B17}"/>
          </ac:spMkLst>
        </pc:spChg>
        <pc:spChg chg="mod">
          <ac:chgData name="liam.freeguard@gowercollegeswansea.ac.uk" userId="S::urn:spo:guest#liam.freeguard@gowercollegeswansea.ac.uk::" providerId="AD" clId="Web-{57727CF0-50EC-F816-7905-F96C1440839C}" dt="2025-10-17T13:13:28.619" v="81" actId="20577"/>
          <ac:spMkLst>
            <pc:docMk/>
            <pc:sldMk cId="2634140365" sldId="301"/>
            <ac:spMk id="86" creationId="{DCB272F1-FFE5-F27B-1031-5502E1903754}"/>
          </ac:spMkLst>
        </pc:spChg>
      </pc:sldChg>
      <pc:sldChg chg="addSp delSp modSp new del modNotes">
        <pc:chgData name="liam.freeguard@gowercollegeswansea.ac.uk" userId="S::urn:spo:guest#liam.freeguard@gowercollegeswansea.ac.uk::" providerId="AD" clId="Web-{57727CF0-50EC-F816-7905-F96C1440839C}" dt="2025-10-17T13:37:13.102" v="128"/>
        <pc:sldMkLst>
          <pc:docMk/>
          <pc:sldMk cId="1434157147" sldId="302"/>
        </pc:sldMkLst>
      </pc:sldChg>
      <pc:sldChg chg="new del">
        <pc:chgData name="liam.freeguard@gowercollegeswansea.ac.uk" userId="S::urn:spo:guest#liam.freeguard@gowercollegeswansea.ac.uk::" providerId="AD" clId="Web-{57727CF0-50EC-F816-7905-F96C1440839C}" dt="2025-10-17T13:33:16.377" v="107"/>
        <pc:sldMkLst>
          <pc:docMk/>
          <pc:sldMk cId="109200581" sldId="303"/>
        </pc:sldMkLst>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7T08:56:18.729" v="3"/>
      <pc:docMkLst>
        <pc:docMk/>
      </pc:docMkLst>
      <pc:sldChg chg="addSp modSp mod">
        <pc:chgData name="Hazell, Danielle" userId="16322be0-50ef-46ff-b0c0-d304bc10d5d2" providerId="ADAL" clId="{E6D12E1F-DF63-450C-A9ED-E72C5F6C045B}" dt="2025-10-27T08:56:18.729" v="3"/>
        <pc:sldMkLst>
          <pc:docMk/>
          <pc:sldMk cId="0" sldId="295"/>
        </pc:sldMkLst>
        <pc:spChg chg="add mod">
          <ac:chgData name="Hazell, Danielle" userId="16322be0-50ef-46ff-b0c0-d304bc10d5d2" providerId="ADAL" clId="{E6D12E1F-DF63-450C-A9ED-E72C5F6C045B}" dt="2025-10-27T08:56:18.729" v="3"/>
          <ac:spMkLst>
            <pc:docMk/>
            <pc:sldMk cId="0" sldId="295"/>
            <ac:spMk id="2" creationId="{3B076081-52CA-DC8B-9F68-3BC8EE8F9BFC}"/>
          </ac:spMkLst>
        </pc:spChg>
        <pc:spChg chg="mod">
          <ac:chgData name="Hazell, Danielle" userId="16322be0-50ef-46ff-b0c0-d304bc10d5d2" providerId="ADAL" clId="{E6D12E1F-DF63-450C-A9ED-E72C5F6C045B}" dt="2025-10-27T08:56:10.009" v="2" actId="1076"/>
          <ac:spMkLst>
            <pc:docMk/>
            <pc:sldMk cId="0" sldId="295"/>
            <ac:spMk id="309" creationId="{00000000-0000-0000-0000-000000000000}"/>
          </ac:spMkLst>
        </pc:spChg>
      </pc:sldChg>
      <pc:sldMasterChg chg="addSp delSp modSp mod">
        <pc:chgData name="Hazell, Danielle" userId="16322be0-50ef-46ff-b0c0-d304bc10d5d2" providerId="ADAL" clId="{E6D12E1F-DF63-450C-A9ED-E72C5F6C045B}" dt="2025-10-27T08:53:17.593" v="1"/>
        <pc:sldMasterMkLst>
          <pc:docMk/>
          <pc:sldMasterMk cId="0" sldId="2147483648"/>
        </pc:sldMasterMkLst>
        <pc:spChg chg="del">
          <ac:chgData name="Hazell, Danielle" userId="16322be0-50ef-46ff-b0c0-d304bc10d5d2" providerId="ADAL" clId="{E6D12E1F-DF63-450C-A9ED-E72C5F6C045B}" dt="2025-10-27T08:53:17.248" v="0" actId="478"/>
          <ac:spMkLst>
            <pc:docMk/>
            <pc:sldMasterMk cId="0" sldId="2147483648"/>
            <ac:spMk id="2" creationId="{38C96556-2D76-C047-D08B-832F45B11F33}"/>
          </ac:spMkLst>
        </pc:spChg>
        <pc:spChg chg="add mod">
          <ac:chgData name="Hazell, Danielle" userId="16322be0-50ef-46ff-b0c0-d304bc10d5d2" providerId="ADAL" clId="{E6D12E1F-DF63-450C-A9ED-E72C5F6C045B}" dt="2025-10-27T08:53:17.593" v="1"/>
          <ac:spMkLst>
            <pc:docMk/>
            <pc:sldMasterMk cId="0" sldId="2147483648"/>
            <ac:spMk id="3" creationId="{E47D46FB-9FF2-A8F7-36E3-8F63BC323429}"/>
          </ac:spMkLst>
        </pc:spChg>
        <pc:spChg chg="add mod">
          <ac:chgData name="Hazell, Danielle" userId="16322be0-50ef-46ff-b0c0-d304bc10d5d2" providerId="ADAL" clId="{E6D12E1F-DF63-450C-A9ED-E72C5F6C045B}" dt="2025-10-27T08:53:17.593" v="1"/>
          <ac:spMkLst>
            <pc:docMk/>
            <pc:sldMasterMk cId="0" sldId="2147483648"/>
            <ac:spMk id="5" creationId="{DFEC8748-570A-F527-68B7-8086D27352B8}"/>
          </ac:spMkLst>
        </pc:spChg>
        <pc:spChg chg="del">
          <ac:chgData name="Hazell, Danielle" userId="16322be0-50ef-46ff-b0c0-d304bc10d5d2" providerId="ADAL" clId="{E6D12E1F-DF63-450C-A9ED-E72C5F6C045B}" dt="2025-10-27T08:53:17.248" v="0" actId="478"/>
          <ac:spMkLst>
            <pc:docMk/>
            <pc:sldMasterMk cId="0" sldId="2147483648"/>
            <ac:spMk id="13" creationId="{00000000-0000-0000-0000-000000000000}"/>
          </ac:spMkLst>
        </pc:spChg>
        <pc:picChg chg="add mod">
          <ac:chgData name="Hazell, Danielle" userId="16322be0-50ef-46ff-b0c0-d304bc10d5d2" providerId="ADAL" clId="{E6D12E1F-DF63-450C-A9ED-E72C5F6C045B}" dt="2025-10-27T08:53:17.593" v="1"/>
          <ac:picMkLst>
            <pc:docMk/>
            <pc:sldMasterMk cId="0" sldId="2147483648"/>
            <ac:picMk id="4" creationId="{DADF911E-FA7A-0D79-6F37-420DC7410F77}"/>
          </ac:picMkLst>
        </pc:picChg>
        <pc:picChg chg="add mod">
          <ac:chgData name="Hazell, Danielle" userId="16322be0-50ef-46ff-b0c0-d304bc10d5d2" providerId="ADAL" clId="{E6D12E1F-DF63-450C-A9ED-E72C5F6C045B}" dt="2025-10-27T08:53:17.593" v="1"/>
          <ac:picMkLst>
            <pc:docMk/>
            <pc:sldMasterMk cId="0" sldId="2147483648"/>
            <ac:picMk id="6" creationId="{C705581D-F6CD-F26E-8562-2E0887C95E1B}"/>
          </ac:picMkLst>
        </pc:picChg>
        <pc:picChg chg="add mod">
          <ac:chgData name="Hazell, Danielle" userId="16322be0-50ef-46ff-b0c0-d304bc10d5d2" providerId="ADAL" clId="{E6D12E1F-DF63-450C-A9ED-E72C5F6C045B}" dt="2025-10-27T08:53:17.593" v="1"/>
          <ac:picMkLst>
            <pc:docMk/>
            <pc:sldMasterMk cId="0" sldId="2147483648"/>
            <ac:picMk id="7" creationId="{105AE259-2CC4-EE4C-503D-12BB14501CA8}"/>
          </ac:picMkLst>
        </pc:picChg>
        <pc:picChg chg="del">
          <ac:chgData name="Hazell, Danielle" userId="16322be0-50ef-46ff-b0c0-d304bc10d5d2" providerId="ADAL" clId="{E6D12E1F-DF63-450C-A9ED-E72C5F6C045B}" dt="2025-10-27T08:53:17.248" v="0" actId="478"/>
          <ac:picMkLst>
            <pc:docMk/>
            <pc:sldMasterMk cId="0" sldId="2147483648"/>
            <ac:picMk id="14" creationId="{00000000-0000-0000-0000-000000000000}"/>
          </ac:picMkLst>
        </pc:picChg>
        <pc:picChg chg="del">
          <ac:chgData name="Hazell, Danielle" userId="16322be0-50ef-46ff-b0c0-d304bc10d5d2" providerId="ADAL" clId="{E6D12E1F-DF63-450C-A9ED-E72C5F6C045B}" dt="2025-10-27T08:53:17.248" v="0" actId="478"/>
          <ac:picMkLst>
            <pc:docMk/>
            <pc:sldMasterMk cId="0" sldId="2147483648"/>
            <ac:picMk id="17" creationId="{00000000-0000-0000-0000-000000000000}"/>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 name="Google Shape;59;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 name="Google Shape;60;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a:extLst>
            <a:ext uri="{FF2B5EF4-FFF2-40B4-BE49-F238E27FC236}">
              <a16:creationId xmlns:a16="http://schemas.microsoft.com/office/drawing/2014/main" id="{7BA9B9A7-7550-81BC-A7C5-D54D4F89AF2B}"/>
            </a:ext>
          </a:extLst>
        </p:cNvPr>
        <p:cNvGrpSpPr/>
        <p:nvPr/>
      </p:nvGrpSpPr>
      <p:grpSpPr>
        <a:xfrm>
          <a:off x="0" y="0"/>
          <a:ext cx="0" cy="0"/>
          <a:chOff x="0" y="0"/>
          <a:chExt cx="0" cy="0"/>
        </a:xfrm>
      </p:grpSpPr>
      <p:sp>
        <p:nvSpPr>
          <p:cNvPr id="82" name="Google Shape;82;p9:notes">
            <a:extLst>
              <a:ext uri="{FF2B5EF4-FFF2-40B4-BE49-F238E27FC236}">
                <a16:creationId xmlns:a16="http://schemas.microsoft.com/office/drawing/2014/main" id="{0181B316-AC07-182B-6337-80E94E850566}"/>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3" name="Google Shape;83;p9:notes">
            <a:extLst>
              <a:ext uri="{FF2B5EF4-FFF2-40B4-BE49-F238E27FC236}">
                <a16:creationId xmlns:a16="http://schemas.microsoft.com/office/drawing/2014/main" id="{E2F4D406-0DA7-9B0F-4138-0868F5206137}"/>
              </a:ext>
            </a:extLst>
          </p:cNvPr>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4197491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44221BC6-4849-C464-0E8E-EC2D045EC3D5}"/>
            </a:ext>
          </a:extLst>
        </p:cNvPr>
        <p:cNvGrpSpPr/>
        <p:nvPr/>
      </p:nvGrpSpPr>
      <p:grpSpPr>
        <a:xfrm>
          <a:off x="0" y="0"/>
          <a:ext cx="0" cy="0"/>
          <a:chOff x="0" y="0"/>
          <a:chExt cx="0" cy="0"/>
        </a:xfrm>
      </p:grpSpPr>
      <p:sp>
        <p:nvSpPr>
          <p:cNvPr id="76" name="Google Shape;76;p8:notes">
            <a:extLst>
              <a:ext uri="{FF2B5EF4-FFF2-40B4-BE49-F238E27FC236}">
                <a16:creationId xmlns:a16="http://schemas.microsoft.com/office/drawing/2014/main" id="{4670C707-EE53-6BB0-0FA5-2718F7383D7B}"/>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77" name="Google Shape;77;p8:notes">
            <a:extLst>
              <a:ext uri="{FF2B5EF4-FFF2-40B4-BE49-F238E27FC236}">
                <a16:creationId xmlns:a16="http://schemas.microsoft.com/office/drawing/2014/main" id="{55ED1FF2-1FB9-06A8-E46F-E0D4ABC5467F}"/>
              </a:ext>
            </a:extLst>
          </p:cNvPr>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753766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7c8db5dceb_0_3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89" name="Google Shape;89;g37c8db5dceb_0_34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7c8db5dceb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5" name="Google Shape;95;g37c8db5dceb_0_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7c8db5dceb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dirty="0"/>
              <a:t>Tutor highlights compliance with WRAS-approved fittings. </a:t>
            </a:r>
            <a:endParaRPr dirty="0"/>
          </a:p>
          <a:p>
            <a:pPr marL="0" lvl="0" indent="0" algn="l" rtl="0">
              <a:spcBef>
                <a:spcPts val="360"/>
              </a:spcBef>
              <a:spcAft>
                <a:spcPts val="0"/>
              </a:spcAft>
              <a:buClr>
                <a:schemeClr val="dk1"/>
              </a:buClr>
              <a:buSzPts val="1100"/>
              <a:buFont typeface="Arial"/>
              <a:buNone/>
            </a:pPr>
            <a:r>
              <a:rPr lang="en-GB" dirty="0"/>
              <a:t>Students are asked to consider how water pressure is distributed across multiple outlets.</a:t>
            </a:r>
            <a:endParaRPr dirty="0"/>
          </a:p>
          <a:p>
            <a:pPr marL="0" lvl="0" indent="0" algn="l" rtl="0">
              <a:spcBef>
                <a:spcPts val="360"/>
              </a:spcBef>
              <a:spcAft>
                <a:spcPts val="0"/>
              </a:spcAft>
              <a:buClr>
                <a:schemeClr val="dk1"/>
              </a:buClr>
              <a:buSzPts val="1100"/>
              <a:buFont typeface="Arial"/>
              <a:buNone/>
            </a:pPr>
            <a:endParaRPr dirty="0"/>
          </a:p>
          <a:p>
            <a:pPr marL="0" lvl="0" indent="0" algn="l" rtl="0">
              <a:lnSpc>
                <a:spcPct val="100000"/>
              </a:lnSpc>
              <a:spcBef>
                <a:spcPts val="360"/>
              </a:spcBef>
              <a:spcAft>
                <a:spcPts val="0"/>
              </a:spcAft>
              <a:buSzPts val="1400"/>
              <a:buNone/>
            </a:pPr>
            <a:endParaRPr dirty="0"/>
          </a:p>
        </p:txBody>
      </p:sp>
      <p:sp>
        <p:nvSpPr>
          <p:cNvPr id="101" name="Google Shape;101;g37c8db5dceb_0_1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7c8db5dceb_0_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7" name="Google Shape;107;g37c8db5dceb_0_3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7c8db5dceb_0_4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3" name="Google Shape;113;g37c8db5dceb_0_4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7c8db5dceb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9" name="Google Shape;119;g37c8db5dceb_0_4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7eef5ffea7_0_19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72" name="Google Shape;172;g37eef5ffea7_0_19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7c8db5dceb_0_14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0" name="Google Shape;150;g37c8db5dceb_0_14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5" name="Google Shape;65;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7c8db5dceb_0_15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6" name="Google Shape;156;g37c8db5dceb_0_15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7c8db5dceb_0_16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62" name="Google Shape;162;g37c8db5dceb_0_16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7c8db5dceb_0_16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68" name="Google Shape;168;g37c8db5dceb_0_16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7c8db5dceb_0_17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74" name="Google Shape;174;g37c8db5dceb_0_17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7c8db5dceb_0_18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0" name="Google Shape;180;g37c8db5dceb_0_18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7c8db5dceb_0_18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6" name="Google Shape;186;g37c8db5dceb_0_18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7c8db5dceb_0_19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360"/>
              </a:spcBef>
              <a:spcAft>
                <a:spcPts val="0"/>
              </a:spcAft>
              <a:buClr>
                <a:schemeClr val="dk1"/>
              </a:buClr>
              <a:buSzPts val="1100"/>
              <a:buFont typeface="Arial"/>
              <a:buNone/>
            </a:pPr>
            <a:r>
              <a:rPr lang="en-GB"/>
              <a:t>Solutions include installing a pumped accumulator tank or partially converting to an indirect system. This case highlights the importance of assessing local supply before choosing a system. </a:t>
            </a:r>
            <a:endParaRPr/>
          </a:p>
          <a:p>
            <a:pPr marL="0" lvl="0" indent="0" algn="l" rtl="0">
              <a:spcBef>
                <a:spcPts val="360"/>
              </a:spcBef>
              <a:spcAft>
                <a:spcPts val="0"/>
              </a:spcAft>
              <a:buSzPts val="1100"/>
              <a:buNone/>
            </a:pPr>
            <a:r>
              <a:rPr lang="en-GB"/>
              <a:t>Engineers must consider not only the layout but also how it will perform under real-life conditions.</a:t>
            </a:r>
            <a:endParaRPr/>
          </a:p>
        </p:txBody>
      </p:sp>
      <p:sp>
        <p:nvSpPr>
          <p:cNvPr id="192" name="Google Shape;192;g37c8db5dceb_0_19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7c8db5dceb_0_20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98" name="Google Shape;198;g37c8db5dceb_0_20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7c8db5dceb_0_2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04" name="Google Shape;204;g37c8db5dceb_0_21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37c8db5dceb_0_2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10" name="Google Shape;210;g37c8db5dceb_0_21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1" name="Google Shape;71;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7c8db5dceb_0_22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16" name="Google Shape;216;g37c8db5dceb_0_22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37c8db5dceb_0_2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2" name="Google Shape;222;g37c8db5dceb_0_23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7c8db5dceb_0_24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8" name="Google Shape;228;g37c8db5dceb_0_24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7c8db5dceb_0_24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34" name="Google Shape;234;g37c8db5dceb_0_24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37c8db5dceb_0_25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40" name="Google Shape;240;g37c8db5dceb_0_25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7c8db5dceb_0_26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46" name="Google Shape;246;g37c8db5dceb_0_26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7c8db5dceb_0_26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52" name="Google Shape;252;g37c8db5dceb_0_26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37c8db5dceb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58" name="Google Shape;258;g37c8db5dceb_0_27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37c8db5dceb_0_28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64" name="Google Shape;264;g37c8db5dceb_0_28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7c8db5dceb_0_28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70" name="Google Shape;270;g37c8db5dceb_0_28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7" name="Google Shape;77;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7c8db5dceb_0_29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76" name="Google Shape;276;g37c8db5dceb_0_29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37c8db5dceb_0_30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82" name="Google Shape;282;g37c8db5dceb_0_30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7c8db5dceb_0_3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88" name="Google Shape;288;g37c8db5dceb_0_31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37c8db5dceb_0_40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94" name="Google Shape;294;g37c8db5dceb_0_40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00" name="Google Shape;300;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6" name="Google Shape;306;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7" name="Google Shape;307;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3" name="Google Shape;83;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a:extLst>
            <a:ext uri="{FF2B5EF4-FFF2-40B4-BE49-F238E27FC236}">
              <a16:creationId xmlns:a16="http://schemas.microsoft.com/office/drawing/2014/main" id="{406EF4E5-D5B5-2FA7-D0BF-E733849FB774}"/>
            </a:ext>
          </a:extLst>
        </p:cNvPr>
        <p:cNvGrpSpPr/>
        <p:nvPr/>
      </p:nvGrpSpPr>
      <p:grpSpPr>
        <a:xfrm>
          <a:off x="0" y="0"/>
          <a:ext cx="0" cy="0"/>
          <a:chOff x="0" y="0"/>
          <a:chExt cx="0" cy="0"/>
        </a:xfrm>
      </p:grpSpPr>
      <p:sp>
        <p:nvSpPr>
          <p:cNvPr id="82" name="Google Shape;82;p9:notes">
            <a:extLst>
              <a:ext uri="{FF2B5EF4-FFF2-40B4-BE49-F238E27FC236}">
                <a16:creationId xmlns:a16="http://schemas.microsoft.com/office/drawing/2014/main" id="{957EAD2A-58C7-59C2-6EC7-4E27169EF0AB}"/>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3" name="Google Shape;83;p9:notes">
            <a:extLst>
              <a:ext uri="{FF2B5EF4-FFF2-40B4-BE49-F238E27FC236}">
                <a16:creationId xmlns:a16="http://schemas.microsoft.com/office/drawing/2014/main" id="{D3360DFA-DF59-5FB1-C48E-F04A5F09A0CE}"/>
              </a:ext>
            </a:extLst>
          </p:cNvPr>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413603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CB34A50F-1D37-D523-2881-299E53FEA519}"/>
            </a:ext>
          </a:extLst>
        </p:cNvPr>
        <p:cNvGrpSpPr/>
        <p:nvPr/>
      </p:nvGrpSpPr>
      <p:grpSpPr>
        <a:xfrm>
          <a:off x="0" y="0"/>
          <a:ext cx="0" cy="0"/>
          <a:chOff x="0" y="0"/>
          <a:chExt cx="0" cy="0"/>
        </a:xfrm>
      </p:grpSpPr>
      <p:sp>
        <p:nvSpPr>
          <p:cNvPr id="76" name="Google Shape;76;p8:notes">
            <a:extLst>
              <a:ext uri="{FF2B5EF4-FFF2-40B4-BE49-F238E27FC236}">
                <a16:creationId xmlns:a16="http://schemas.microsoft.com/office/drawing/2014/main" id="{52BB4417-B927-68E4-57B8-7C04927A4A39}"/>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7" name="Google Shape;77;p8:notes">
            <a:extLst>
              <a:ext uri="{FF2B5EF4-FFF2-40B4-BE49-F238E27FC236}">
                <a16:creationId xmlns:a16="http://schemas.microsoft.com/office/drawing/2014/main" id="{F915304A-0C12-388F-164F-32CDD8024109}"/>
              </a:ext>
            </a:extLst>
          </p:cNvPr>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161072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a:extLst>
            <a:ext uri="{FF2B5EF4-FFF2-40B4-BE49-F238E27FC236}">
              <a16:creationId xmlns:a16="http://schemas.microsoft.com/office/drawing/2014/main" id="{E69C9D30-5FF6-0F36-428E-6E900605BCD1}"/>
            </a:ext>
          </a:extLst>
        </p:cNvPr>
        <p:cNvGrpSpPr/>
        <p:nvPr/>
      </p:nvGrpSpPr>
      <p:grpSpPr>
        <a:xfrm>
          <a:off x="0" y="0"/>
          <a:ext cx="0" cy="0"/>
          <a:chOff x="0" y="0"/>
          <a:chExt cx="0" cy="0"/>
        </a:xfrm>
      </p:grpSpPr>
      <p:sp>
        <p:nvSpPr>
          <p:cNvPr id="82" name="Google Shape;82;p9:notes">
            <a:extLst>
              <a:ext uri="{FF2B5EF4-FFF2-40B4-BE49-F238E27FC236}">
                <a16:creationId xmlns:a16="http://schemas.microsoft.com/office/drawing/2014/main" id="{3A182CF7-48A2-0FE7-333F-046268FC8C7C}"/>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3" name="Google Shape;83;p9:notes">
            <a:extLst>
              <a:ext uri="{FF2B5EF4-FFF2-40B4-BE49-F238E27FC236}">
                <a16:creationId xmlns:a16="http://schemas.microsoft.com/office/drawing/2014/main" id="{109B3E93-1DEA-8BA7-C6D7-4FD08C8BD7DA}"/>
              </a:ext>
            </a:extLst>
          </p:cNvPr>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68761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a:extLst>
            <a:ext uri="{FF2B5EF4-FFF2-40B4-BE49-F238E27FC236}">
              <a16:creationId xmlns:a16="http://schemas.microsoft.com/office/drawing/2014/main" id="{FB0C58E7-2C11-4092-C404-5B8490C8033B}"/>
            </a:ext>
          </a:extLst>
        </p:cNvPr>
        <p:cNvGrpSpPr/>
        <p:nvPr/>
      </p:nvGrpSpPr>
      <p:grpSpPr>
        <a:xfrm>
          <a:off x="0" y="0"/>
          <a:ext cx="0" cy="0"/>
          <a:chOff x="0" y="0"/>
          <a:chExt cx="0" cy="0"/>
        </a:xfrm>
      </p:grpSpPr>
      <p:sp>
        <p:nvSpPr>
          <p:cNvPr id="76" name="Google Shape;76;p8:notes">
            <a:extLst>
              <a:ext uri="{FF2B5EF4-FFF2-40B4-BE49-F238E27FC236}">
                <a16:creationId xmlns:a16="http://schemas.microsoft.com/office/drawing/2014/main" id="{13FC2A49-B48F-3742-1E23-EFC33EEEBCFE}"/>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77" name="Google Shape;77;p8:notes">
            <a:extLst>
              <a:ext uri="{FF2B5EF4-FFF2-40B4-BE49-F238E27FC236}">
                <a16:creationId xmlns:a16="http://schemas.microsoft.com/office/drawing/2014/main" id="{BB1E7269-56B4-227D-0A7D-189313549926}"/>
              </a:ext>
            </a:extLst>
          </p:cNvPr>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877727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7"/>
              <a:buFont typeface="Arial"/>
              <a:buNone/>
            </a:pPr>
            <a:r>
              <a:rPr lang="en-GB" sz="1807"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lnSpc>
                <a:spcPct val="100000"/>
              </a:lnSpc>
              <a:spcBef>
                <a:spcPts val="0"/>
              </a:spcBef>
              <a:spcAft>
                <a:spcPts val="0"/>
              </a:spcAft>
              <a:buClr>
                <a:srgbClr val="000000"/>
              </a:buClr>
              <a:buSzPts val="1400"/>
              <a:buFont typeface="Arial"/>
              <a:buNone/>
              <a:defRPr sz="3600" b="1" i="0" u="none" strike="noStrike" cap="none">
                <a:solidFill>
                  <a:srgbClr val="FC442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Clr>
                <a:srgbClr val="000000"/>
              </a:buClr>
              <a:buSzPts val="1400"/>
              <a:buFont typeface="Arial"/>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lnSpc>
                <a:spcPct val="100000"/>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lnSpc>
                <a:spcPct val="100000"/>
              </a:lnSpc>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lnSpc>
                <a:spcPct val="100000"/>
              </a:lnSpc>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lnSpc>
                <a:spcPct val="100000"/>
              </a:lnSpc>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Arial"/>
                <a:ea typeface="Arial"/>
                <a:cs typeface="Arial"/>
                <a:sym typeface="Arial"/>
              </a:rPr>
              <a:t>‹#›</a:t>
            </a:fld>
            <a:endParaRPr sz="1600" b="0" i="0" u="none" strike="noStrike" cap="none">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E47D46FB-9FF2-A8F7-36E3-8F63BC323429}"/>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DADF911E-FA7A-0D79-6F37-420DC7410F77}"/>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32047" y="170588"/>
            <a:ext cx="591666" cy="437463"/>
          </a:xfrm>
          <a:prstGeom prst="rect">
            <a:avLst/>
          </a:prstGeom>
          <a:noFill/>
          <a:ln>
            <a:noFill/>
          </a:ln>
        </p:spPr>
      </p:pic>
      <p:sp>
        <p:nvSpPr>
          <p:cNvPr id="5" name="Text Box 2">
            <a:extLst>
              <a:ext uri="{FF2B5EF4-FFF2-40B4-BE49-F238E27FC236}">
                <a16:creationId xmlns:a16="http://schemas.microsoft.com/office/drawing/2014/main" id="{DFEC8748-570A-F527-68B7-8086D27352B8}"/>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C705581D-F6CD-F26E-8562-2E0887C95E1B}"/>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105AE259-2CC4-EE4C-503D-12BB14501CA8}"/>
              </a:ext>
            </a:extLst>
          </p:cNvPr>
          <p:cNvPicPr>
            <a:picLocks noChangeAspect="1"/>
          </p:cNvPicPr>
          <p:nvPr userDrawn="1"/>
        </p:nvPicPr>
        <p:blipFill>
          <a:blip r:embed="rId9"/>
          <a:stretch>
            <a:fillRect/>
          </a:stretch>
        </p:blipFill>
        <p:spPr>
          <a:xfrm>
            <a:off x="948541"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legislation.gov.uk/uksi/1999/1148/content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ww.legislation.gov.uk/uksi/1999/1148/contents"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s://knowledge.bsigroup.com/products/specifications-for-installations-inside-buildings-conveying-water-for-human-consumption-installation" TargetMode="External"/><Relationship Id="rId5" Type="http://schemas.openxmlformats.org/officeDocument/2006/relationships/hyperlink" Target="https://www.wrasapprovals.co.uk/material-approvals/" TargetMode="External"/><Relationship Id="rId4" Type="http://schemas.openxmlformats.org/officeDocument/2006/relationships/hyperlink" Target="https://www.gov.uk/government/publications/sanitation-hot-water-safety-and-water-efficiency-approved-document-g"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legislation.gov.uk/uksi/1999/1148/content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4"/>
          <p:cNvSpPr txBox="1"/>
          <p:nvPr/>
        </p:nvSpPr>
        <p:spPr>
          <a:xfrm>
            <a:off x="360000" y="1800000"/>
            <a:ext cx="10800000" cy="3779890"/>
          </a:xfrm>
          <a:prstGeom prst="rect">
            <a:avLst/>
          </a:prstGeom>
          <a:noFill/>
          <a:ln>
            <a:noFill/>
          </a:ln>
        </p:spPr>
        <p:txBody>
          <a:bodyPr spcFirstLastPara="1" wrap="square" lIns="0" tIns="0" rIns="0" bIns="0" anchor="t" anchorCtr="0">
            <a:noAutofit/>
          </a:bodyPr>
          <a:lstStyle/>
          <a:p>
            <a:pPr marL="0" marR="0" lvl="0" indent="0" algn="l" rtl="0">
              <a:lnSpc>
                <a:spcPct val="110000"/>
              </a:lnSpc>
              <a:spcBef>
                <a:spcPts val="0"/>
              </a:spcBef>
              <a:spcAft>
                <a:spcPts val="1200"/>
              </a:spcAft>
              <a:buClr>
                <a:srgbClr val="170130"/>
              </a:buClr>
              <a:buSzPts val="2800"/>
              <a:buFont typeface="Arial"/>
              <a:buNone/>
            </a:pPr>
            <a:r>
              <a:rPr lang="en-GB" sz="2800" b="1" i="0" u="none" strike="noStrike" cap="none" dirty="0">
                <a:solidFill>
                  <a:srgbClr val="170130"/>
                </a:solidFill>
                <a:latin typeface="Arial"/>
                <a:ea typeface="Arial"/>
                <a:cs typeface="Arial"/>
                <a:sym typeface="Arial"/>
              </a:rPr>
              <a:t>Occupational Specialism: Plumbing &amp; Heating Engineering</a:t>
            </a:r>
            <a:endParaRPr sz="1400" b="0" i="0" u="none" strike="noStrike" cap="none" dirty="0">
              <a:solidFill>
                <a:srgbClr val="000000"/>
              </a:solidFill>
              <a:latin typeface="Arial"/>
              <a:ea typeface="Arial"/>
              <a:cs typeface="Arial"/>
              <a:sym typeface="Arial"/>
            </a:endParaRPr>
          </a:p>
          <a:p>
            <a:pPr lvl="0">
              <a:lnSpc>
                <a:spcPct val="110000"/>
              </a:lnSpc>
              <a:spcBef>
                <a:spcPts val="750"/>
              </a:spcBef>
              <a:spcAft>
                <a:spcPts val="1200"/>
              </a:spcAft>
              <a:buClr>
                <a:schemeClr val="dk1"/>
              </a:buClr>
              <a:buSzPts val="2800"/>
            </a:pPr>
            <a:r>
              <a:rPr lang="en-GB" sz="2800" dirty="0">
                <a:solidFill>
                  <a:schemeClr val="dk1"/>
                </a:solidFill>
              </a:rPr>
              <a:t>K1.7 Plumbing and heating systems</a:t>
            </a:r>
            <a:endParaRPr sz="2394" b="0" i="0" u="none" strike="noStrike" cap="none"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Direct cold water systems</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a:extLst>
            <a:ext uri="{FF2B5EF4-FFF2-40B4-BE49-F238E27FC236}">
              <a16:creationId xmlns:a16="http://schemas.microsoft.com/office/drawing/2014/main" id="{835117E2-DD81-B6FF-30B6-F2B4D5A6288A}"/>
            </a:ext>
          </a:extLst>
        </p:cNvPr>
        <p:cNvGrpSpPr/>
        <p:nvPr/>
      </p:nvGrpSpPr>
      <p:grpSpPr>
        <a:xfrm>
          <a:off x="0" y="0"/>
          <a:ext cx="0" cy="0"/>
          <a:chOff x="0" y="0"/>
          <a:chExt cx="0" cy="0"/>
        </a:xfrm>
      </p:grpSpPr>
      <p:sp>
        <p:nvSpPr>
          <p:cNvPr id="85" name="Google Shape;85;p9">
            <a:extLst>
              <a:ext uri="{FF2B5EF4-FFF2-40B4-BE49-F238E27FC236}">
                <a16:creationId xmlns:a16="http://schemas.microsoft.com/office/drawing/2014/main" id="{EC58D614-F777-5026-0443-022722FF8B17}"/>
              </a:ext>
            </a:extLst>
          </p:cNvPr>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r>
              <a:rPr lang="en-GB" dirty="0"/>
              <a:t>Service pipe and internal connection</a:t>
            </a:r>
            <a:endParaRPr lang="en-US" dirty="0"/>
          </a:p>
        </p:txBody>
      </p:sp>
      <p:sp>
        <p:nvSpPr>
          <p:cNvPr id="86" name="Google Shape;86;p9">
            <a:extLst>
              <a:ext uri="{FF2B5EF4-FFF2-40B4-BE49-F238E27FC236}">
                <a16:creationId xmlns:a16="http://schemas.microsoft.com/office/drawing/2014/main" id="{DCB272F1-FFE5-F27B-1031-5502E1903754}"/>
              </a:ext>
            </a:extLst>
          </p:cNvPr>
          <p:cNvSpPr txBox="1">
            <a:spLocks noGrp="1"/>
          </p:cNvSpPr>
          <p:nvPr>
            <p:ph type="body" idx="1"/>
          </p:nvPr>
        </p:nvSpPr>
        <p:spPr>
          <a:xfrm>
            <a:off x="360000" y="1800000"/>
            <a:ext cx="11520600" cy="4228107"/>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The service pipe connects the property to the public main.</a:t>
            </a:r>
            <a:endParaRPr lang="en-US" dirty="0"/>
          </a:p>
          <a:p>
            <a:pPr marL="252000" indent="-252000">
              <a:spcAft>
                <a:spcPts val="1200"/>
              </a:spcAft>
              <a:buClrTx/>
              <a:buSzPct val="100000"/>
              <a:buFont typeface="Arial" panose="020B0604020202020204" pitchFamily="34" charset="0"/>
              <a:buChar char="•"/>
            </a:pPr>
            <a:r>
              <a:rPr lang="en-GB" dirty="0"/>
              <a:t>It passes through the external wall into the internal stop tap.</a:t>
            </a:r>
          </a:p>
          <a:p>
            <a:pPr marL="252000" indent="-252000">
              <a:spcAft>
                <a:spcPts val="1200"/>
              </a:spcAft>
              <a:buClrTx/>
              <a:buSzPct val="100000"/>
              <a:buFont typeface="Arial" panose="020B0604020202020204" pitchFamily="34" charset="0"/>
              <a:buChar char="•"/>
            </a:pPr>
            <a:r>
              <a:rPr lang="en-GB" dirty="0"/>
              <a:t>The pipe must be buried at least 750mm deep to avoid freezing.</a:t>
            </a:r>
          </a:p>
          <a:p>
            <a:pPr marL="252000" indent="-252000">
              <a:spcAft>
                <a:spcPts val="1200"/>
              </a:spcAft>
              <a:buClrTx/>
              <a:buSzPct val="100000"/>
              <a:buFont typeface="Arial" panose="020B0604020202020204" pitchFamily="34" charset="0"/>
              <a:buChar char="•"/>
            </a:pPr>
            <a:r>
              <a:rPr lang="en-GB" dirty="0"/>
              <a:t>The internal stop tap allows the user to isolate water supply inside.</a:t>
            </a:r>
          </a:p>
          <a:p>
            <a:pPr marL="252000" indent="-252000">
              <a:spcAft>
                <a:spcPts val="1200"/>
              </a:spcAft>
              <a:buClrTx/>
              <a:buSzPct val="100000"/>
              <a:buFont typeface="Arial" panose="020B0604020202020204" pitchFamily="34" charset="0"/>
              <a:buChar char="•"/>
            </a:pPr>
            <a:r>
              <a:rPr lang="en-GB" dirty="0"/>
              <a:t>Proper installation reduces the risk of contamination and damage.</a:t>
            </a:r>
          </a:p>
        </p:txBody>
      </p:sp>
    </p:spTree>
    <p:extLst>
      <p:ext uri="{BB962C8B-B14F-4D97-AF65-F5344CB8AC3E}">
        <p14:creationId xmlns:p14="http://schemas.microsoft.com/office/powerpoint/2010/main" val="2634140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8BAD6608-4F41-E7E9-0684-856D76709A6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E8C6AC6-B7C8-FBEC-CFEE-FF8DAAAE287A}"/>
              </a:ext>
            </a:extLst>
          </p:cNvPr>
          <p:cNvPicPr>
            <a:picLocks noChangeAspect="1"/>
          </p:cNvPicPr>
          <p:nvPr/>
        </p:nvPicPr>
        <p:blipFill>
          <a:blip r:embed="rId3"/>
          <a:srcRect t="4133" b="10633"/>
          <a:stretch>
            <a:fillRect/>
          </a:stretch>
        </p:blipFill>
        <p:spPr>
          <a:xfrm>
            <a:off x="625045" y="884019"/>
            <a:ext cx="10992710" cy="5072500"/>
          </a:xfrm>
          <a:prstGeom prst="rect">
            <a:avLst/>
          </a:prstGeom>
        </p:spPr>
      </p:pic>
    </p:spTree>
    <p:extLst>
      <p:ext uri="{BB962C8B-B14F-4D97-AF65-F5344CB8AC3E}">
        <p14:creationId xmlns:p14="http://schemas.microsoft.com/office/powerpoint/2010/main" val="2076319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2" name="Google Shape;92;g37c8db5dceb_0_347"/>
          <p:cNvPicPr preferRelativeResize="0">
            <a:picLocks noChangeAspect="1"/>
          </p:cNvPicPr>
          <p:nvPr/>
        </p:nvPicPr>
        <p:blipFill>
          <a:blip r:embed="rId3"/>
          <a:srcRect/>
          <a:stretch/>
        </p:blipFill>
        <p:spPr>
          <a:xfrm>
            <a:off x="6400147" y="1342117"/>
            <a:ext cx="5614176" cy="4706992"/>
          </a:xfrm>
          <a:prstGeom prst="rect">
            <a:avLst/>
          </a:prstGeom>
        </p:spPr>
      </p:pic>
      <p:sp>
        <p:nvSpPr>
          <p:cNvPr id="91" name="Google Shape;91;g37c8db5dceb_0_347"/>
          <p:cNvSpPr txBox="1">
            <a:spLocks noGrp="1"/>
          </p:cNvSpPr>
          <p:nvPr>
            <p:ph type="title"/>
          </p:nvPr>
        </p:nvSpPr>
        <p:spPr>
          <a:xfrm>
            <a:off x="252000" y="972000"/>
            <a:ext cx="8728714" cy="64629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Key components – direct system</a:t>
            </a:r>
          </a:p>
        </p:txBody>
      </p:sp>
      <p:sp>
        <p:nvSpPr>
          <p:cNvPr id="2" name="TextBox 1">
            <a:extLst>
              <a:ext uri="{FF2B5EF4-FFF2-40B4-BE49-F238E27FC236}">
                <a16:creationId xmlns:a16="http://schemas.microsoft.com/office/drawing/2014/main" id="{15E5D696-4E7E-39A1-20DC-449E370560F3}"/>
              </a:ext>
            </a:extLst>
          </p:cNvPr>
          <p:cNvSpPr txBox="1"/>
          <p:nvPr/>
        </p:nvSpPr>
        <p:spPr>
          <a:xfrm>
            <a:off x="359999" y="1800000"/>
            <a:ext cx="6040147" cy="168584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indent="0">
              <a:lnSpc>
                <a:spcPct val="110000"/>
              </a:lnSpc>
              <a:spcAft>
                <a:spcPts val="1200"/>
              </a:spcAft>
              <a:buSzPts val="1100"/>
              <a:buNone/>
              <a:defRPr sz="2400">
                <a:solidFill>
                  <a:schemeClr val="dk1"/>
                </a:solidFill>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dirty="0"/>
              <a:t>Older properties are usually fed with 15mm copper, while modern homes are often supplied with 20mm MDPE.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37c8db5dceb_0_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Direct system layout</a:t>
            </a:r>
          </a:p>
        </p:txBody>
      </p:sp>
      <p:sp>
        <p:nvSpPr>
          <p:cNvPr id="98" name="Google Shape;98;g37c8db5dceb_0_1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Rising main enters property through stop valve.</a:t>
            </a:r>
            <a:endParaRPr dirty="0"/>
          </a:p>
          <a:p>
            <a:pPr marL="252000" indent="-252000">
              <a:spcAft>
                <a:spcPts val="1200"/>
              </a:spcAft>
              <a:buClrTx/>
              <a:buSzPct val="100000"/>
              <a:buFont typeface="Arial" panose="020B0604020202020204" pitchFamily="34" charset="0"/>
              <a:buChar char="•"/>
            </a:pPr>
            <a:r>
              <a:rPr lang="en-GB" dirty="0"/>
              <a:t>Kitchen sink usually first outlet connected.</a:t>
            </a:r>
            <a:endParaRPr dirty="0"/>
          </a:p>
          <a:p>
            <a:pPr marL="252000" indent="-252000">
              <a:spcAft>
                <a:spcPts val="1200"/>
              </a:spcAft>
              <a:buClrTx/>
              <a:buSzPct val="100000"/>
              <a:buFont typeface="Arial" panose="020B0604020202020204" pitchFamily="34" charset="0"/>
              <a:buChar char="•"/>
            </a:pPr>
            <a:r>
              <a:rPr lang="en-GB" dirty="0"/>
              <a:t>Branches feed WCs, baths, basins, appliances.</a:t>
            </a:r>
            <a:endParaRPr dirty="0"/>
          </a:p>
          <a:p>
            <a:pPr marL="252000" indent="-252000">
              <a:spcAft>
                <a:spcPts val="1200"/>
              </a:spcAft>
              <a:buClrTx/>
              <a:buSzPct val="100000"/>
              <a:buFont typeface="Arial" panose="020B0604020202020204" pitchFamily="34" charset="0"/>
              <a:buChar char="•"/>
            </a:pPr>
            <a:r>
              <a:rPr lang="en-GB" dirty="0"/>
              <a:t>Service valves fitted on appliance branches.</a:t>
            </a:r>
            <a:endParaRPr dirty="0"/>
          </a:p>
          <a:p>
            <a:pPr marL="252000" indent="-252000">
              <a:spcAft>
                <a:spcPts val="1200"/>
              </a:spcAft>
              <a:buClrTx/>
              <a:buSzPct val="100000"/>
              <a:buFont typeface="Arial" panose="020B0604020202020204" pitchFamily="34" charset="0"/>
              <a:buChar char="•"/>
            </a:pPr>
            <a:r>
              <a:rPr lang="en-GB" dirty="0"/>
              <a:t>Drain-off installed at lowest point.</a:t>
            </a:r>
            <a:endParaRPr dirty="0"/>
          </a:p>
          <a:p>
            <a:pPr marL="342900" indent="-342900">
              <a:spcAft>
                <a:spcPts val="1200"/>
              </a:spcAft>
              <a:buClrTx/>
              <a:buSzPct val="100000"/>
              <a:buFont typeface="Arial" panose="020B0604020202020204" pitchFamily="34" charset="0"/>
              <a:buChar char="•"/>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37c8db5dceb_0_1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Tutor diagram – direct system</a:t>
            </a:r>
          </a:p>
        </p:txBody>
      </p:sp>
      <p:sp>
        <p:nvSpPr>
          <p:cNvPr id="104" name="Google Shape;104;g37c8db5dceb_0_1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b="1" dirty="0"/>
              <a:t>Tutor</a:t>
            </a:r>
            <a:r>
              <a:rPr lang="en-GB" dirty="0"/>
              <a:t> shows a schematic layout of a direct system. </a:t>
            </a:r>
            <a:endParaRPr dirty="0"/>
          </a:p>
          <a:p>
            <a:pPr marL="0" indent="0">
              <a:spcAft>
                <a:spcPts val="1200"/>
              </a:spcAft>
              <a:buSzPts val="1100"/>
            </a:pPr>
            <a:r>
              <a:rPr lang="en-GB" b="1" dirty="0"/>
              <a:t>Students</a:t>
            </a:r>
            <a:r>
              <a:rPr lang="en-GB" dirty="0"/>
              <a:t> follow the route from rising main to appliances, noting stop valves, service valves, and drain-offs. </a:t>
            </a:r>
            <a:endParaRPr dirty="0"/>
          </a:p>
          <a:p>
            <a:pPr marL="0" indent="0">
              <a:spcAft>
                <a:spcPts val="1200"/>
              </a:spcAft>
              <a:buSzPts val="1100"/>
            </a:pPr>
            <a:r>
              <a:rPr lang="en-GB" dirty="0"/>
              <a:t>Discussion focuses on why branches must be short and direct to prevent stagnation.</a:t>
            </a:r>
          </a:p>
          <a:p>
            <a:pPr marL="0" indent="0">
              <a:spcAft>
                <a:spcPts val="1200"/>
              </a:spcAft>
              <a:buSzPts val="1100"/>
            </a:pPr>
            <a:endParaRPr dirty="0"/>
          </a:p>
          <a:p>
            <a:pPr marL="0" indent="0">
              <a:spcAft>
                <a:spcPts val="1200"/>
              </a:spcAft>
              <a:buSzPts val="1100"/>
            </a:pPr>
            <a:r>
              <a:rPr lang="en-GB" b="1" dirty="0"/>
              <a:t>Question: </a:t>
            </a:r>
            <a:r>
              <a:rPr lang="en-GB" dirty="0"/>
              <a:t>Why is it important to minimise long branches in a direct system?</a:t>
            </a:r>
            <a:endParaRPr dirty="0"/>
          </a:p>
          <a:p>
            <a:pPr marL="0" indent="0">
              <a:spcAft>
                <a:spcPts val="1200"/>
              </a:spcAft>
              <a:buSzPts val="1100"/>
            </a:pP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37c8db5dceb_0_3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Component position – stop valve</a:t>
            </a:r>
          </a:p>
        </p:txBody>
      </p:sp>
      <p:sp>
        <p:nvSpPr>
          <p:cNvPr id="110" name="Google Shape;110;g37c8db5dceb_0_3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The stop valve is fitted at the point where the rising main enters the building, often in the kitchen or hallway. It allows the whole system to be isolated for emergencies, repairs, or servicing. </a:t>
            </a:r>
            <a:endParaRPr dirty="0"/>
          </a:p>
          <a:p>
            <a:pPr marL="0" indent="0">
              <a:spcAft>
                <a:spcPts val="1200"/>
              </a:spcAft>
              <a:buSzPts val="1100"/>
            </a:pPr>
            <a:r>
              <a:rPr lang="en-GB" dirty="0"/>
              <a:t>Regulations require that the valve is accessible, labelled, and of WRAS-approved standard. </a:t>
            </a:r>
            <a:endParaRPr dirty="0"/>
          </a:p>
          <a:p>
            <a:pPr marL="0" indent="0">
              <a:spcAft>
                <a:spcPts val="1200"/>
              </a:spcAft>
              <a:buSzPts val="1100"/>
            </a:pPr>
            <a:r>
              <a:rPr lang="en-GB" dirty="0"/>
              <a:t>A drain-off is fitted immediately downstream to allow the system to be emptied. Without an accessible stop valve, isolating the supply could be dangerous and time-consuming.</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37c8db5dceb_0_4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Component position – service valves</a:t>
            </a:r>
          </a:p>
        </p:txBody>
      </p:sp>
      <p:sp>
        <p:nvSpPr>
          <p:cNvPr id="116" name="Google Shape;116;g37c8db5dceb_0_4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Fitted to appliance branches (WCs, washers, dishwashers).</a:t>
            </a:r>
            <a:endParaRPr dirty="0"/>
          </a:p>
          <a:p>
            <a:pPr marL="252000" indent="-252000">
              <a:spcAft>
                <a:spcPts val="1200"/>
              </a:spcAft>
              <a:buClrTx/>
              <a:buSzPct val="100000"/>
              <a:buFont typeface="Arial" panose="020B0604020202020204" pitchFamily="34" charset="0"/>
              <a:buChar char="•"/>
            </a:pPr>
            <a:r>
              <a:rPr lang="en-GB" dirty="0"/>
              <a:t>Allow isolation of individual fittings.</a:t>
            </a:r>
            <a:endParaRPr dirty="0"/>
          </a:p>
          <a:p>
            <a:pPr marL="252000" indent="-252000">
              <a:spcAft>
                <a:spcPts val="1200"/>
              </a:spcAft>
              <a:buClrTx/>
              <a:buSzPct val="100000"/>
              <a:buFont typeface="Arial" panose="020B0604020202020204" pitchFamily="34" charset="0"/>
              <a:buChar char="•"/>
            </a:pPr>
            <a:r>
              <a:rPr lang="en-GB" dirty="0"/>
              <a:t>Enable easy maintenance without shutting system down.</a:t>
            </a:r>
            <a:endParaRPr dirty="0"/>
          </a:p>
          <a:p>
            <a:pPr marL="252000" indent="-252000">
              <a:spcAft>
                <a:spcPts val="1200"/>
              </a:spcAft>
              <a:buClrTx/>
              <a:buSzPct val="100000"/>
              <a:buFont typeface="Arial" panose="020B0604020202020204" pitchFamily="34" charset="0"/>
              <a:buChar char="•"/>
            </a:pPr>
            <a:r>
              <a:rPr lang="en-GB" dirty="0"/>
              <a:t>Must be WRAS-approved and accessible.</a:t>
            </a:r>
            <a:endParaRPr dirty="0"/>
          </a:p>
          <a:p>
            <a:pPr marL="252000" indent="-252000">
              <a:spcAft>
                <a:spcPts val="1200"/>
              </a:spcAft>
              <a:buClrTx/>
              <a:buSzPct val="100000"/>
              <a:buFont typeface="Arial" panose="020B0604020202020204" pitchFamily="34" charset="0"/>
              <a:buChar char="•"/>
            </a:pPr>
            <a:r>
              <a:rPr lang="en-GB" dirty="0"/>
              <a:t>Quarter-turn spherical plug valves are common.</a:t>
            </a:r>
          </a:p>
          <a:p>
            <a:pPr marL="0" indent="0">
              <a:spcAft>
                <a:spcPts val="1200"/>
              </a:spcAft>
              <a:buClrTx/>
              <a:buSzPct val="100000"/>
            </a:pPr>
            <a:endParaRPr dirty="0"/>
          </a:p>
          <a:p>
            <a:pPr marL="0" indent="0">
              <a:spcAft>
                <a:spcPts val="1200"/>
              </a:spcAft>
              <a:buClrTx/>
              <a:buSzPct val="100000"/>
            </a:pPr>
            <a:r>
              <a:rPr lang="en-GB" b="1" dirty="0"/>
              <a:t>Question: </a:t>
            </a:r>
            <a:r>
              <a:rPr lang="en-GB" dirty="0"/>
              <a:t>Why is it useful to fit a service valve to each appliance branch?</a:t>
            </a:r>
            <a:endParaRPr dirty="0"/>
          </a:p>
          <a:p>
            <a:pPr marL="342900" indent="-342900">
              <a:spcAft>
                <a:spcPts val="1200"/>
              </a:spcAft>
              <a:buClrTx/>
              <a:buSzPct val="100000"/>
              <a:buFont typeface="Arial" panose="020B0604020202020204" pitchFamily="34" charset="0"/>
              <a:buChar char="•"/>
            </a:pPr>
            <a:endParaRPr dirty="0"/>
          </a:p>
          <a:p>
            <a:pPr marL="342900" indent="-342900">
              <a:spcAft>
                <a:spcPts val="1200"/>
              </a:spcAft>
              <a:buClrTx/>
              <a:buSzPct val="100000"/>
              <a:buFont typeface="Arial" panose="020B0604020202020204" pitchFamily="34" charset="0"/>
              <a:buChar char="•"/>
            </a:pP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7c8db5dceb_0_4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Component position – drain-offs</a:t>
            </a:r>
          </a:p>
        </p:txBody>
      </p:sp>
      <p:sp>
        <p:nvSpPr>
          <p:cNvPr id="122" name="Google Shape;122;g37c8db5dceb_0_4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Drain-offs are small fittings placed at the lowest points of a system. Their purpose is to allow the entire system to be emptied for repairs, frost protection, or maintenance.</a:t>
            </a:r>
            <a:endParaRPr dirty="0"/>
          </a:p>
          <a:p>
            <a:pPr marL="0" indent="0">
              <a:spcAft>
                <a:spcPts val="1200"/>
              </a:spcAft>
              <a:buSzPts val="1100"/>
            </a:pPr>
            <a:r>
              <a:rPr lang="en-GB" dirty="0"/>
              <a:t>They may be screw-down or push-fit fittings, but in all cases, they should be capped when not in use. </a:t>
            </a:r>
            <a:endParaRPr dirty="0"/>
          </a:p>
          <a:p>
            <a:pPr marL="0" indent="0">
              <a:spcAft>
                <a:spcPts val="1200"/>
              </a:spcAft>
              <a:buSzPts val="1100"/>
            </a:pPr>
            <a:r>
              <a:rPr lang="en-GB" dirty="0"/>
              <a:t>Regulations require them to be positioned so water can fully drain away. Without a properly sited drain-off, servicing would be far more disruptive and time-consuming.</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37eef5ffea7_0_190"/>
          <p:cNvSpPr txBox="1">
            <a:spLocks noGrp="1"/>
          </p:cNvSpPr>
          <p:nvPr>
            <p:ph type="title" idx="4294967295"/>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Student task – types of common valves used</a:t>
            </a:r>
          </a:p>
        </p:txBody>
      </p:sp>
      <p:sp>
        <p:nvSpPr>
          <p:cNvPr id="2" name="Google Shape;162;g37eef5ffea7_0_235">
            <a:extLst>
              <a:ext uri="{FF2B5EF4-FFF2-40B4-BE49-F238E27FC236}">
                <a16:creationId xmlns:a16="http://schemas.microsoft.com/office/drawing/2014/main" id="{72226DB5-4388-A6E6-36BF-F419D781FAE5}"/>
              </a:ext>
            </a:extLst>
          </p:cNvPr>
          <p:cNvSpPr txBox="1">
            <a:spLocks noGrp="1"/>
          </p:cNvSpPr>
          <p:nvPr>
            <p:ph type="body" idx="1"/>
          </p:nvPr>
        </p:nvSpPr>
        <p:spPr>
          <a:xfrm>
            <a:off x="360000" y="1800000"/>
            <a:ext cx="11246893" cy="3765600"/>
          </a:xfrm>
          <a:prstGeom prst="rect">
            <a:avLst/>
          </a:prstGeom>
          <a:noFill/>
          <a:ln>
            <a:noFill/>
          </a:ln>
        </p:spPr>
        <p:txBody>
          <a:bodyPr spcFirstLastPara="1" wrap="square" lIns="0" tIns="0" rIns="0" bIns="0" anchor="t" anchorCtr="0">
            <a:noAutofit/>
          </a:bodyPr>
          <a:lstStyle/>
          <a:p>
            <a:pPr marL="0" indent="0">
              <a:lnSpc>
                <a:spcPct val="110000"/>
              </a:lnSpc>
              <a:spcBef>
                <a:spcPts val="0"/>
              </a:spcBef>
              <a:spcAft>
                <a:spcPts val="600"/>
              </a:spcAft>
              <a:buClr>
                <a:srgbClr val="000000">
                  <a:lumMod val="100000"/>
                </a:srgbClr>
              </a:buClr>
              <a:buSzPct val="100000"/>
            </a:pPr>
            <a:r>
              <a:rPr lang="en-GB" b="1" dirty="0">
                <a:solidFill>
                  <a:srgbClr val="000000"/>
                </a:solidFill>
                <a:latin typeface="Arial" panose="020B0604020202020204" pitchFamily="34" charset="0"/>
              </a:rPr>
              <a:t>Students: </a:t>
            </a:r>
            <a:r>
              <a:rPr lang="en-GB" dirty="0">
                <a:solidFill>
                  <a:srgbClr val="000000"/>
                </a:solidFill>
                <a:latin typeface="Arial" panose="020B0604020202020204" pitchFamily="34" charset="0"/>
              </a:rPr>
              <a:t>research what each of the following valves looks like. </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Stop valve</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Drain valve</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Service valve</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Gate valve</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Washing machine valve</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Isolation valve</a:t>
            </a:r>
          </a:p>
          <a:p>
            <a:pPr marL="342900" indent="-342900">
              <a:lnSpc>
                <a:spcPct val="110000"/>
              </a:lnSpc>
              <a:spcBef>
                <a:spcPts val="0"/>
              </a:spcBef>
              <a:spcAft>
                <a:spcPts val="600"/>
              </a:spcAft>
              <a:buClr>
                <a:srgbClr val="000000">
                  <a:lumMod val="100000"/>
                </a:srgbClr>
              </a:buClr>
              <a:buSzPct val="100000"/>
              <a:buFont typeface="Arial" panose="020B0604020202020204" pitchFamily="34" charset="0"/>
              <a:buChar char="•"/>
            </a:pPr>
            <a:r>
              <a:rPr lang="en-GB" dirty="0" err="1">
                <a:solidFill>
                  <a:srgbClr val="000000"/>
                </a:solidFill>
                <a:latin typeface="Arial" panose="020B0604020202020204" pitchFamily="34" charset="0"/>
              </a:rPr>
              <a:t>Surestop</a:t>
            </a:r>
            <a:r>
              <a:rPr lang="en-GB" dirty="0">
                <a:solidFill>
                  <a:srgbClr val="000000"/>
                </a:solidFill>
                <a:latin typeface="Arial" panose="020B0604020202020204" pitchFamily="34" charset="0"/>
              </a:rPr>
              <a:t> remote valve.</a:t>
            </a:r>
            <a:endParaRPr dirty="0">
              <a:solidFill>
                <a:srgbClr val="000000"/>
              </a:solidFill>
              <a:latin typeface="Arial" panose="020B0604020202020204" pitchFamily="34" charset="0"/>
            </a:endParaRPr>
          </a:p>
          <a:p>
            <a:pPr marL="0" indent="0">
              <a:lnSpc>
                <a:spcPct val="110000"/>
              </a:lnSpc>
              <a:spcBef>
                <a:spcPts val="0"/>
              </a:spcBef>
              <a:spcAft>
                <a:spcPts val="1200"/>
              </a:spcAft>
              <a:buClr>
                <a:srgbClr val="000000">
                  <a:lumMod val="100000"/>
                </a:srgbClr>
              </a:buClr>
              <a:buSzPct val="100000"/>
              <a:buFont typeface="Arial" panose="020B0604020202020204" pitchFamily="34" charset="0"/>
            </a:pPr>
            <a:endParaRPr dirty="0">
              <a:solidFill>
                <a:srgbClr val="000000"/>
              </a:solidFill>
              <a:latin typeface="Arial" panose="020B0604020202020204" pitchFamily="34" charset="0"/>
            </a:endParaRPr>
          </a:p>
          <a:p>
            <a:pPr marL="0" lvl="0" indent="0" algn="l" rtl="0">
              <a:lnSpc>
                <a:spcPct val="110000"/>
              </a:lnSpc>
              <a:spcBef>
                <a:spcPts val="0"/>
              </a:spcBef>
              <a:spcAft>
                <a:spcPts val="1200"/>
              </a:spcAft>
            </a:pP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7c8db5dceb_0_14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Tutor demonstration – valves</a:t>
            </a:r>
          </a:p>
        </p:txBody>
      </p:sp>
      <p:sp>
        <p:nvSpPr>
          <p:cNvPr id="153" name="Google Shape;153;g37c8db5dceb_0_14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600"/>
              </a:spcAft>
              <a:buClrTx/>
              <a:buSzPct val="100000"/>
              <a:buFont typeface="Arial" panose="020B0604020202020204" pitchFamily="34" charset="0"/>
              <a:buChar char="•"/>
            </a:pPr>
            <a:r>
              <a:rPr lang="en-GB" b="1" dirty="0"/>
              <a:t>Tutor</a:t>
            </a:r>
            <a:r>
              <a:rPr lang="en-GB" dirty="0"/>
              <a:t> shows students a selection of valves used in direct systems, including stop valves, spherical plug valves, and non-return valves.</a:t>
            </a:r>
            <a:endParaRPr dirty="0"/>
          </a:p>
          <a:p>
            <a:pPr marL="342900" indent="-342900">
              <a:spcAft>
                <a:spcPts val="2400"/>
              </a:spcAft>
              <a:buClrTx/>
              <a:buSzPct val="100000"/>
              <a:buFont typeface="Arial" panose="020B0604020202020204" pitchFamily="34" charset="0"/>
              <a:buChar char="•"/>
            </a:pPr>
            <a:r>
              <a:rPr lang="en-GB" b="1" dirty="0"/>
              <a:t>Students</a:t>
            </a:r>
            <a:r>
              <a:rPr lang="en-GB" dirty="0"/>
              <a:t> handle each fitting, identifying its purpose and correct application.</a:t>
            </a:r>
            <a:endParaRPr dirty="0"/>
          </a:p>
          <a:p>
            <a:pPr marL="342900" indent="-342900">
              <a:spcAft>
                <a:spcPts val="600"/>
              </a:spcAft>
              <a:buClrTx/>
              <a:buSzPct val="100000"/>
              <a:buFont typeface="Arial" panose="020B0604020202020204" pitchFamily="34" charset="0"/>
              <a:buChar char="•"/>
            </a:pPr>
            <a:r>
              <a:rPr lang="en-GB" b="1" dirty="0"/>
              <a:t>Tutor</a:t>
            </a:r>
            <a:r>
              <a:rPr lang="en-GB" dirty="0"/>
              <a:t> explains how </a:t>
            </a:r>
            <a:r>
              <a:rPr lang="en-GB" dirty="0" err="1"/>
              <a:t>Surestop</a:t>
            </a:r>
            <a:r>
              <a:rPr lang="en-GB" dirty="0"/>
              <a:t> valves allow quick remote isolation and why WRAS approval is essential. </a:t>
            </a:r>
            <a:endParaRPr dirty="0"/>
          </a:p>
          <a:p>
            <a:pPr marL="342900" indent="-342900">
              <a:spcAft>
                <a:spcPts val="1800"/>
              </a:spcAft>
              <a:buClrTx/>
              <a:buSzPct val="100000"/>
              <a:buFont typeface="Arial" panose="020B0604020202020204" pitchFamily="34" charset="0"/>
              <a:buChar char="•"/>
            </a:pPr>
            <a:r>
              <a:rPr lang="en-GB" b="1" dirty="0"/>
              <a:t>Students</a:t>
            </a:r>
            <a:r>
              <a:rPr lang="en-GB" dirty="0"/>
              <a:t> compare the advantages of traditional and modern valve designs.</a:t>
            </a:r>
            <a:endParaRPr dirty="0"/>
          </a:p>
          <a:p>
            <a:pPr marL="0" indent="0">
              <a:spcAft>
                <a:spcPts val="1200"/>
              </a:spcAft>
              <a:buClrTx/>
              <a:buSzPct val="100000"/>
            </a:pPr>
            <a:r>
              <a:rPr lang="en-GB" b="1" dirty="0"/>
              <a:t>Question: </a:t>
            </a:r>
            <a:r>
              <a:rPr lang="en-GB" dirty="0"/>
              <a:t>What could happen if an appliance was installed without an isolation valve?</a:t>
            </a:r>
            <a:endParaRPr dirty="0"/>
          </a:p>
          <a:p>
            <a:pPr marL="342900" indent="-342900">
              <a:spcAft>
                <a:spcPts val="1200"/>
              </a:spcAft>
              <a:buClrTx/>
              <a:buSzPct val="100000"/>
              <a:buFont typeface="Arial" panose="020B0604020202020204" pitchFamily="34" charset="0"/>
              <a:buChar char="•"/>
            </a:pPr>
            <a:endParaRPr dirty="0"/>
          </a:p>
          <a:p>
            <a:pPr marL="342900" indent="-342900">
              <a:spcAft>
                <a:spcPts val="1200"/>
              </a:spcAft>
              <a:buClrTx/>
              <a:buSzPct val="100000"/>
              <a:buFont typeface="Arial" panose="020B0604020202020204" pitchFamily="34" charset="0"/>
              <a:buChar char="•"/>
            </a:pPr>
            <a:endParaRPr dirty="0"/>
          </a:p>
          <a:p>
            <a:pPr marL="342900" indent="-342900">
              <a:spcAft>
                <a:spcPts val="1200"/>
              </a:spcAft>
              <a:buClrTx/>
              <a:buSzPct val="100000"/>
              <a:buFont typeface="Arial" panose="020B0604020202020204" pitchFamily="34" charset="0"/>
              <a:buChar char="•"/>
            </a:pPr>
            <a:endParaRPr dirty="0"/>
          </a:p>
          <a:p>
            <a:pPr marL="342900" indent="-342900">
              <a:spcAft>
                <a:spcPts val="1200"/>
              </a:spcAft>
              <a:buClrTx/>
              <a:buSzPct val="100000"/>
              <a:buFont typeface="Arial" panose="020B0604020202020204" pitchFamily="34" charset="0"/>
              <a:buChar char="•"/>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a:t>Starter</a:t>
            </a:r>
            <a:endParaRPr/>
          </a:p>
        </p:txBody>
      </p:sp>
      <p:sp>
        <p:nvSpPr>
          <p:cNvPr id="68" name="Google Shape;68;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400"/>
              <a:buNone/>
            </a:pPr>
            <a:r>
              <a:rPr lang="en-GB" b="1" dirty="0">
                <a:solidFill>
                  <a:srgbClr val="111111"/>
                </a:solidFill>
              </a:rPr>
              <a:t>W</a:t>
            </a:r>
            <a:r>
              <a:rPr lang="en-GB" b="1" i="0" dirty="0">
                <a:solidFill>
                  <a:srgbClr val="111111"/>
                </a:solidFill>
                <a:latin typeface="Arial"/>
                <a:ea typeface="Arial"/>
                <a:cs typeface="Arial"/>
                <a:sym typeface="Arial"/>
              </a:rPr>
              <a:t>arm-up</a:t>
            </a:r>
            <a:r>
              <a:rPr lang="en-GB" b="0" i="0" dirty="0">
                <a:solidFill>
                  <a:srgbClr val="111111"/>
                </a:solidFill>
                <a:latin typeface="Arial"/>
                <a:ea typeface="Arial"/>
                <a:cs typeface="Arial"/>
                <a:sym typeface="Arial"/>
              </a:rPr>
              <a:t>: </a:t>
            </a:r>
            <a:endParaRPr b="0" i="0" dirty="0">
              <a:solidFill>
                <a:srgbClr val="111111"/>
              </a:solidFill>
              <a:latin typeface="Arial"/>
              <a:ea typeface="Arial"/>
              <a:cs typeface="Arial"/>
              <a:sym typeface="Arial"/>
            </a:endParaRPr>
          </a:p>
          <a:p>
            <a:pPr marL="0" lvl="0" indent="0" algn="l" rtl="0">
              <a:lnSpc>
                <a:spcPct val="110000"/>
              </a:lnSpc>
              <a:spcBef>
                <a:spcPts val="0"/>
              </a:spcBef>
              <a:spcAft>
                <a:spcPts val="0"/>
              </a:spcAft>
              <a:buSzPts val="1400"/>
              <a:buNone/>
            </a:pPr>
            <a:r>
              <a:rPr lang="en-GB" dirty="0">
                <a:solidFill>
                  <a:srgbClr val="111111"/>
                </a:solidFill>
              </a:rPr>
              <a:t>What do you know about direct cold water systems?</a:t>
            </a:r>
            <a:endParaRPr dirty="0">
              <a:solidFill>
                <a:srgbClr val="111111"/>
              </a:solidFill>
            </a:endParaRPr>
          </a:p>
          <a:p>
            <a:pPr marL="0" lvl="0" indent="0" algn="l" rtl="0">
              <a:lnSpc>
                <a:spcPct val="110000"/>
              </a:lnSpc>
              <a:spcBef>
                <a:spcPts val="0"/>
              </a:spcBef>
              <a:spcAft>
                <a:spcPts val="0"/>
              </a:spcAft>
              <a:buSzPts val="1400"/>
              <a:buNone/>
            </a:pPr>
            <a:endParaRPr dirty="0">
              <a:solidFill>
                <a:srgbClr val="111111"/>
              </a:solidFill>
            </a:endParaRPr>
          </a:p>
          <a:p>
            <a:pPr marL="0" lvl="0" indent="0" algn="l" rtl="0">
              <a:lnSpc>
                <a:spcPct val="110000"/>
              </a:lnSpc>
              <a:spcBef>
                <a:spcPts val="0"/>
              </a:spcBef>
              <a:spcAft>
                <a:spcPts val="0"/>
              </a:spcAft>
              <a:buSzPts val="1400"/>
              <a:buNone/>
            </a:pPr>
            <a:r>
              <a:rPr lang="en-GB" dirty="0">
                <a:solidFill>
                  <a:srgbClr val="111111"/>
                </a:solidFill>
              </a:rPr>
              <a:t>Sketch a quick comparison between a direct system and an indirect system, even if you are unsure. </a:t>
            </a:r>
            <a:endParaRPr dirty="0">
              <a:solidFill>
                <a:srgbClr val="111111"/>
              </a:solidFill>
            </a:endParaRPr>
          </a:p>
          <a:p>
            <a:pPr marL="0" lvl="0" indent="0" algn="l" rtl="0">
              <a:lnSpc>
                <a:spcPct val="110000"/>
              </a:lnSpc>
              <a:spcBef>
                <a:spcPts val="0"/>
              </a:spcBef>
              <a:spcAft>
                <a:spcPts val="0"/>
              </a:spcAft>
              <a:buSzPts val="1400"/>
              <a:buNone/>
            </a:pPr>
            <a:endParaRPr dirty="0">
              <a:solidFill>
                <a:srgbClr val="111111"/>
              </a:solidFill>
            </a:endParaRPr>
          </a:p>
          <a:p>
            <a:pPr marL="0" lvl="0" indent="0" algn="l" rtl="0">
              <a:lnSpc>
                <a:spcPct val="110000"/>
              </a:lnSpc>
              <a:spcBef>
                <a:spcPts val="0"/>
              </a:spcBef>
              <a:spcAft>
                <a:spcPts val="0"/>
              </a:spcAft>
              <a:buSzPts val="1400"/>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37c8db5dceb_0_15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Water fittings regulations</a:t>
            </a:r>
          </a:p>
        </p:txBody>
      </p:sp>
      <p:sp>
        <p:nvSpPr>
          <p:cNvPr id="159" name="Google Shape;159;g37c8db5dceb_0_153"/>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Governed by Water Supply (Water Fittings) </a:t>
            </a:r>
            <a:r>
              <a:rPr lang="en-GB" dirty="0">
                <a:solidFill>
                  <a:srgbClr val="0070C0"/>
                </a:solidFill>
                <a:hlinkClick r:id="rId3">
                  <a:extLst>
                    <a:ext uri="{A12FA001-AC4F-418D-AE19-62706E023703}">
                      <ahyp:hlinkClr xmlns:ahyp="http://schemas.microsoft.com/office/drawing/2018/hyperlinkcolor" val="tx"/>
                    </a:ext>
                  </a:extLst>
                </a:hlinkClick>
              </a:rPr>
              <a:t>Regulations</a:t>
            </a:r>
            <a:r>
              <a:rPr lang="en-GB" dirty="0"/>
              <a:t> 1999.</a:t>
            </a:r>
            <a:endParaRPr dirty="0"/>
          </a:p>
          <a:p>
            <a:pPr marL="252000" indent="-252000">
              <a:spcAft>
                <a:spcPts val="1200"/>
              </a:spcAft>
              <a:buClrTx/>
              <a:buSzPct val="100000"/>
              <a:buFont typeface="Arial" panose="020B0604020202020204" pitchFamily="34" charset="0"/>
              <a:buChar char="•"/>
            </a:pPr>
            <a:r>
              <a:rPr lang="en-GB" dirty="0"/>
              <a:t>All fittings must be of appropriate quality and WRAS-approved.</a:t>
            </a:r>
            <a:endParaRPr dirty="0"/>
          </a:p>
          <a:p>
            <a:pPr marL="252000" indent="-252000">
              <a:spcAft>
                <a:spcPts val="1200"/>
              </a:spcAft>
              <a:buClrTx/>
              <a:buSzPct val="100000"/>
              <a:buFont typeface="Arial" panose="020B0604020202020204" pitchFamily="34" charset="0"/>
              <a:buChar char="•"/>
            </a:pPr>
            <a:r>
              <a:rPr lang="en-GB" dirty="0"/>
              <a:t>Must prevent waste, misuse, and contamination.</a:t>
            </a:r>
            <a:endParaRPr dirty="0"/>
          </a:p>
          <a:p>
            <a:pPr marL="252000" indent="-252000">
              <a:spcAft>
                <a:spcPts val="1200"/>
              </a:spcAft>
              <a:buClrTx/>
              <a:buSzPct val="100000"/>
              <a:buFont typeface="Arial" panose="020B0604020202020204" pitchFamily="34" charset="0"/>
              <a:buChar char="•"/>
            </a:pPr>
            <a:r>
              <a:rPr lang="en-GB" dirty="0"/>
              <a:t>Non-return valves required for backflow prevention.</a:t>
            </a:r>
            <a:endParaRPr dirty="0"/>
          </a:p>
          <a:p>
            <a:pPr marL="252000" indent="-252000">
              <a:spcAft>
                <a:spcPts val="1200"/>
              </a:spcAft>
              <a:buClrTx/>
              <a:buSzPct val="100000"/>
              <a:buFont typeface="Arial" panose="020B0604020202020204" pitchFamily="34" charset="0"/>
              <a:buChar char="•"/>
            </a:pPr>
            <a:r>
              <a:rPr lang="en-GB" dirty="0"/>
              <a:t>Local water authority enforces compliance.</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37c8db5dceb_0_16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Pipework design </a:t>
            </a:r>
          </a:p>
        </p:txBody>
      </p:sp>
      <p:sp>
        <p:nvSpPr>
          <p:cNvPr id="165" name="Google Shape;165;g37c8db5dceb_0_16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Pipe sizing and routing are crucial in direct systems to ensure adequate flow and avoid stagnation. Main runs should be large enough to handle peak demand, while branch pipes can be smaller for individual fittings. </a:t>
            </a:r>
            <a:endParaRPr dirty="0"/>
          </a:p>
          <a:p>
            <a:pPr marL="0" indent="0">
              <a:spcAft>
                <a:spcPts val="1200"/>
              </a:spcAft>
              <a:buSzPts val="1100"/>
            </a:pPr>
            <a:r>
              <a:rPr lang="en-GB" dirty="0"/>
              <a:t>Long unused branches must be avoided, as they can create dead legs where water stagnates. Pipework should be properly clipped and supported to prevent movement and noise. </a:t>
            </a:r>
            <a:endParaRPr dirty="0"/>
          </a:p>
          <a:p>
            <a:pPr marL="0" indent="0">
              <a:spcAft>
                <a:spcPts val="1200"/>
              </a:spcAft>
              <a:buSzPts val="1100"/>
            </a:pPr>
            <a:r>
              <a:rPr lang="en-GB" dirty="0"/>
              <a:t>Both copper and plastic are suitable materials, provided inserts and joints are installed correctly. Good design reduces noise, ensures reliable supply, and protects water quality.</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7c8db5dceb_0_16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Student task – pipe sizing discussion</a:t>
            </a:r>
          </a:p>
        </p:txBody>
      </p:sp>
      <p:sp>
        <p:nvSpPr>
          <p:cNvPr id="171" name="Google Shape;171;g37c8db5dceb_0_16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In small groups, students are given a scenario: </a:t>
            </a:r>
            <a:endParaRPr dirty="0"/>
          </a:p>
          <a:p>
            <a:pPr marL="0" indent="0">
              <a:spcAft>
                <a:spcPts val="1200"/>
              </a:spcAft>
              <a:buSzPts val="1100"/>
            </a:pPr>
            <a:r>
              <a:rPr lang="en-GB" dirty="0"/>
              <a:t>A two-bathroom property with a washing machine and dishwasher running during peak demand. </a:t>
            </a:r>
            <a:endParaRPr dirty="0"/>
          </a:p>
          <a:p>
            <a:pPr marL="0" indent="0">
              <a:spcAft>
                <a:spcPts val="1200"/>
              </a:spcAft>
              <a:buSzPts val="1100"/>
            </a:pPr>
            <a:r>
              <a:rPr lang="en-GB" dirty="0"/>
              <a:t>Consider what would happen to flow and pressure if undersized pipes were installed. Propose suitable pipe sizes and present your reasoning. </a:t>
            </a:r>
            <a:endParaRPr dirty="0"/>
          </a:p>
          <a:p>
            <a:pPr marL="0" indent="0">
              <a:spcAft>
                <a:spcPts val="1200"/>
              </a:spcAft>
              <a:buSzPts val="1100"/>
            </a:pPr>
            <a:r>
              <a:rPr lang="en-GB" b="1" dirty="0"/>
              <a:t>Tutor</a:t>
            </a:r>
            <a:r>
              <a:rPr lang="en-GB" dirty="0"/>
              <a:t> to provide access to simplified pipe sizing method and loading units from BS EN 806-3 page 6.</a:t>
            </a:r>
            <a:endParaRPr dirty="0"/>
          </a:p>
          <a:p>
            <a:pPr marL="0" indent="0">
              <a:spcAft>
                <a:spcPts val="1200"/>
              </a:spcAft>
              <a:buSzPts val="1100"/>
            </a:pPr>
            <a:r>
              <a:rPr lang="en-GB" b="1" dirty="0"/>
              <a:t>Question: </a:t>
            </a:r>
            <a:r>
              <a:rPr lang="en-GB" dirty="0"/>
              <a:t>What is one potential problem of undersized pipework in a direct system?</a:t>
            </a:r>
            <a:endParaRPr dirty="0"/>
          </a:p>
          <a:p>
            <a:pPr marL="0" indent="0">
              <a:spcAft>
                <a:spcPts val="1200"/>
              </a:spcAft>
              <a:buSzPts val="1100"/>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7c8db5dceb_0_17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Installation requirements</a:t>
            </a:r>
          </a:p>
        </p:txBody>
      </p:sp>
      <p:sp>
        <p:nvSpPr>
          <p:cNvPr id="177" name="Google Shape;177;g37c8db5dceb_0_175"/>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Accessible stop valve fitted at mains entry.</a:t>
            </a:r>
            <a:endParaRPr dirty="0"/>
          </a:p>
          <a:p>
            <a:pPr marL="252000" indent="-252000">
              <a:spcAft>
                <a:spcPts val="1200"/>
              </a:spcAft>
              <a:buClrTx/>
              <a:buSzPct val="100000"/>
              <a:buFont typeface="Arial" panose="020B0604020202020204" pitchFamily="34" charset="0"/>
              <a:buChar char="•"/>
            </a:pPr>
            <a:r>
              <a:rPr lang="en-GB" dirty="0"/>
              <a:t>Service valves installed on appliance branches.</a:t>
            </a:r>
            <a:endParaRPr dirty="0"/>
          </a:p>
          <a:p>
            <a:pPr marL="252000" indent="-252000">
              <a:spcAft>
                <a:spcPts val="1200"/>
              </a:spcAft>
              <a:buClrTx/>
              <a:buSzPct val="100000"/>
              <a:buFont typeface="Arial" panose="020B0604020202020204" pitchFamily="34" charset="0"/>
              <a:buChar char="•"/>
            </a:pPr>
            <a:r>
              <a:rPr lang="en-GB" dirty="0"/>
              <a:t>Drain-offs at lowest points.</a:t>
            </a:r>
            <a:endParaRPr dirty="0"/>
          </a:p>
          <a:p>
            <a:pPr marL="252000" indent="-252000">
              <a:spcAft>
                <a:spcPts val="1200"/>
              </a:spcAft>
              <a:buClrTx/>
              <a:buSzPct val="100000"/>
              <a:buFont typeface="Arial" panose="020B0604020202020204" pitchFamily="34" charset="0"/>
              <a:buChar char="•"/>
            </a:pPr>
            <a:r>
              <a:rPr lang="en-GB" dirty="0"/>
              <a:t>Pipework insulated in unheated areas.</a:t>
            </a:r>
            <a:endParaRPr dirty="0"/>
          </a:p>
          <a:p>
            <a:pPr marL="252000" indent="-252000">
              <a:spcAft>
                <a:spcPts val="1200"/>
              </a:spcAft>
              <a:buClrTx/>
              <a:buSzPct val="100000"/>
              <a:buFont typeface="Arial" panose="020B0604020202020204" pitchFamily="34" charset="0"/>
              <a:buChar char="•"/>
            </a:pPr>
            <a:r>
              <a:rPr lang="en-GB" dirty="0"/>
              <a:t>System pressure tested before use.</a:t>
            </a:r>
            <a:endParaRPr dirty="0"/>
          </a:p>
          <a:p>
            <a:pPr marL="252000" indent="-252000">
              <a:spcAft>
                <a:spcPts val="1200"/>
              </a:spcAft>
              <a:buClrTx/>
              <a:buSzPct val="100000"/>
              <a:buFont typeface="Arial" panose="020B0604020202020204" pitchFamily="34" charset="0"/>
              <a:buChar char="•"/>
            </a:pP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7c8db5dceb_0_18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Advantages of direct systems</a:t>
            </a:r>
          </a:p>
        </p:txBody>
      </p:sp>
      <p:sp>
        <p:nvSpPr>
          <p:cNvPr id="183" name="Google Shape;183;g37c8db5dceb_0_18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Direct systems offer several key benefits for domestic use. Potable water is available at every outlet, so users can drink safely from any tap. They are simple to design and install, as no loft cistern is required. </a:t>
            </a:r>
            <a:endParaRPr dirty="0"/>
          </a:p>
          <a:p>
            <a:pPr marL="0" indent="0">
              <a:spcAft>
                <a:spcPts val="1200"/>
              </a:spcAft>
              <a:buSzPts val="1100"/>
            </a:pPr>
            <a:r>
              <a:rPr lang="en-GB" dirty="0"/>
              <a:t>Fewer fittings mean reduced installation time and cost, which benefits both clients and installers. They take up less space, particularly valuable in modern homes with small lofts. </a:t>
            </a:r>
            <a:endParaRPr dirty="0"/>
          </a:p>
          <a:p>
            <a:pPr marL="0" indent="0">
              <a:spcAft>
                <a:spcPts val="1200"/>
              </a:spcAft>
              <a:buSzPts val="1100"/>
            </a:pPr>
            <a:r>
              <a:rPr lang="en-GB" dirty="0"/>
              <a:t>There is also less maintenance, as no tank cleaning is needed. Overall, they provide a safe, efficient, and low-maintenance solution where mains pressure is good.</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37c8db5dceb_0_18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Disadvantages of direct systems</a:t>
            </a:r>
          </a:p>
        </p:txBody>
      </p:sp>
      <p:sp>
        <p:nvSpPr>
          <p:cNvPr id="189" name="Google Shape;189;g37c8db5dceb_0_18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600"/>
              </a:spcAft>
              <a:buSzPts val="1100"/>
            </a:pPr>
            <a:r>
              <a:rPr lang="en-GB" dirty="0"/>
              <a:t>Despite their simplicity, direct systems also have drawbacks. They rely entirely on mains pressure, so if pressure is low, performance suffers across all outlets. A mains supply interruption means no water at all, since there is no stored reserve. </a:t>
            </a:r>
            <a:endParaRPr dirty="0"/>
          </a:p>
          <a:p>
            <a:pPr marL="0" indent="0">
              <a:spcAft>
                <a:spcPts val="600"/>
              </a:spcAft>
              <a:buSzPts val="1100"/>
            </a:pPr>
            <a:r>
              <a:rPr lang="en-GB" dirty="0"/>
              <a:t>Large households with high demand may experience poor flow during simultaneous use. </a:t>
            </a:r>
            <a:endParaRPr dirty="0"/>
          </a:p>
          <a:p>
            <a:pPr marL="0" indent="0">
              <a:spcAft>
                <a:spcPts val="600"/>
              </a:spcAft>
              <a:buSzPts val="1100"/>
            </a:pPr>
            <a:r>
              <a:rPr lang="en-GB" dirty="0"/>
              <a:t>Noise and water hammer are more likely because of high-pressure appliances. In some cases, booster pumps or accumulators must be added, increasing cost and complexity. These issues make them less suitable for larger or older properties.</a:t>
            </a:r>
            <a:endParaRPr dirty="0"/>
          </a:p>
          <a:p>
            <a:pPr marL="0" indent="0">
              <a:spcAft>
                <a:spcPts val="600"/>
              </a:spcAft>
              <a:buSzPts val="1100"/>
            </a:pPr>
            <a:r>
              <a:rPr lang="en-GB" b="1" dirty="0"/>
              <a:t>Question: </a:t>
            </a:r>
            <a:r>
              <a:rPr lang="en-GB" dirty="0"/>
              <a:t>What is one reason why a direct system may not be suitable for a large property?</a:t>
            </a:r>
            <a:endParaRPr dirty="0"/>
          </a:p>
          <a:p>
            <a:pPr marL="0" indent="0">
              <a:spcAft>
                <a:spcPts val="600"/>
              </a:spcAft>
              <a:buSzPts val="1100"/>
            </a:pPr>
            <a:endParaRPr dirty="0"/>
          </a:p>
          <a:p>
            <a:pPr marL="0" indent="0">
              <a:spcAft>
                <a:spcPts val="600"/>
              </a:spcAft>
              <a:buSzPts val="1100"/>
            </a:pP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37c8db5dceb_0_19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Case study – pressure problems</a:t>
            </a:r>
          </a:p>
        </p:txBody>
      </p:sp>
      <p:sp>
        <p:nvSpPr>
          <p:cNvPr id="195" name="Google Shape;195;g37c8db5dceb_0_19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A family living in a semi-detached property with a direct system reported weak showers every morning. Investigation showed that mains pressure dropped during peak demand. </a:t>
            </a:r>
            <a:endParaRPr dirty="0"/>
          </a:p>
          <a:p>
            <a:pPr marL="0" indent="0">
              <a:spcAft>
                <a:spcPts val="1200"/>
              </a:spcAft>
              <a:buSzPts val="1100"/>
            </a:pPr>
            <a:r>
              <a:rPr lang="en-GB" dirty="0"/>
              <a:t>List some solutions to this issue.</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37c8db5dceb_0_20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Building regulations &amp; byelaws</a:t>
            </a:r>
          </a:p>
        </p:txBody>
      </p:sp>
      <p:sp>
        <p:nvSpPr>
          <p:cNvPr id="201" name="Google Shape;201;g37c8db5dceb_0_205"/>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Water Fittings Regs 1999 apply.</a:t>
            </a:r>
            <a:endParaRPr dirty="0"/>
          </a:p>
          <a:p>
            <a:pPr marL="252000" indent="-252000">
              <a:spcAft>
                <a:spcPts val="1200"/>
              </a:spcAft>
              <a:buClrTx/>
              <a:buSzPct val="100000"/>
              <a:buFont typeface="Arial" panose="020B0604020202020204" pitchFamily="34" charset="0"/>
              <a:buChar char="•"/>
            </a:pPr>
            <a:r>
              <a:rPr lang="en-GB" dirty="0"/>
              <a:t>Prevents contamination and misuse.</a:t>
            </a:r>
            <a:endParaRPr dirty="0"/>
          </a:p>
          <a:p>
            <a:pPr marL="252000" indent="-252000">
              <a:spcAft>
                <a:spcPts val="1200"/>
              </a:spcAft>
              <a:buClrTx/>
              <a:buSzPct val="100000"/>
              <a:buFont typeface="Arial" panose="020B0604020202020204" pitchFamily="34" charset="0"/>
              <a:buChar char="•"/>
            </a:pPr>
            <a:r>
              <a:rPr lang="en-GB" dirty="0"/>
              <a:t>Mandates non-return valves where risk of backflow exists.</a:t>
            </a:r>
            <a:endParaRPr dirty="0"/>
          </a:p>
          <a:p>
            <a:pPr marL="252000" indent="-252000">
              <a:spcAft>
                <a:spcPts val="1200"/>
              </a:spcAft>
              <a:buClrTx/>
              <a:buSzPct val="100000"/>
              <a:buFont typeface="Arial" panose="020B0604020202020204" pitchFamily="34" charset="0"/>
              <a:buChar char="•"/>
            </a:pPr>
            <a:r>
              <a:rPr lang="en-GB" dirty="0"/>
              <a:t>Hot and cold water must be kept separate.</a:t>
            </a:r>
            <a:endParaRPr dirty="0"/>
          </a:p>
          <a:p>
            <a:pPr marL="252000" indent="-252000">
              <a:spcAft>
                <a:spcPts val="1200"/>
              </a:spcAft>
              <a:buClrTx/>
              <a:buSzPct val="100000"/>
              <a:buFont typeface="Arial" panose="020B0604020202020204" pitchFamily="34" charset="0"/>
              <a:buChar char="•"/>
            </a:pPr>
            <a:r>
              <a:rPr lang="en-GB" dirty="0"/>
              <a:t>Insulation required to prevent freezing.</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7c8db5dceb_0_21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a:t>
            </a:r>
          </a:p>
        </p:txBody>
      </p:sp>
      <p:sp>
        <p:nvSpPr>
          <p:cNvPr id="207" name="Google Shape;207;g37c8db5dceb_0_212"/>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indent="-457200">
              <a:spcAft>
                <a:spcPts val="1200"/>
              </a:spcAft>
              <a:buClrTx/>
              <a:buSzPct val="100000"/>
              <a:buFont typeface="+mj-lt"/>
              <a:buAutoNum type="arabicPeriod"/>
            </a:pPr>
            <a:r>
              <a:rPr lang="en-GB" dirty="0"/>
              <a:t>What is the main source of supply in a direct system?</a:t>
            </a:r>
            <a:endParaRPr dirty="0"/>
          </a:p>
          <a:p>
            <a:pPr indent="-457200">
              <a:spcAft>
                <a:spcPts val="1200"/>
              </a:spcAft>
              <a:buClrTx/>
              <a:buSzPct val="100000"/>
              <a:buFont typeface="+mj-lt"/>
              <a:buAutoNum type="arabicPeriod"/>
            </a:pPr>
            <a:r>
              <a:rPr lang="en-GB" dirty="0"/>
              <a:t>Why is a drain-off required?</a:t>
            </a:r>
            <a:endParaRPr dirty="0"/>
          </a:p>
          <a:p>
            <a:pPr indent="-457200">
              <a:spcAft>
                <a:spcPts val="1200"/>
              </a:spcAft>
              <a:buClrTx/>
              <a:buSzPct val="100000"/>
              <a:buFont typeface="+mj-lt"/>
              <a:buAutoNum type="arabicPeriod"/>
            </a:pPr>
            <a:r>
              <a:rPr lang="en-GB" dirty="0"/>
              <a:t>Name one advantage of direct supply.</a:t>
            </a:r>
            <a:endParaRPr dirty="0"/>
          </a:p>
          <a:p>
            <a:pPr indent="-457200">
              <a:spcAft>
                <a:spcPts val="1200"/>
              </a:spcAft>
              <a:buClrTx/>
              <a:buSzPct val="100000"/>
              <a:buFont typeface="+mj-lt"/>
              <a:buAutoNum type="arabicPeriod"/>
            </a:pPr>
            <a:r>
              <a:rPr lang="en-GB" dirty="0"/>
              <a:t>Name one disadvantage of direct supply.</a:t>
            </a:r>
            <a:endParaRPr dirty="0"/>
          </a:p>
          <a:p>
            <a:pPr indent="-457200">
              <a:spcAft>
                <a:spcPts val="1200"/>
              </a:spcAft>
              <a:buClrTx/>
              <a:buSzPct val="100000"/>
              <a:buFont typeface="+mj-lt"/>
              <a:buAutoNum type="arabicPeriod"/>
            </a:pPr>
            <a:r>
              <a:rPr lang="en-GB" dirty="0"/>
              <a:t>Which regulation governs fittings and contamination prevention?</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g37c8db5dceb_0_21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 answers</a:t>
            </a:r>
          </a:p>
        </p:txBody>
      </p:sp>
      <p:sp>
        <p:nvSpPr>
          <p:cNvPr id="213" name="Google Shape;213;g37c8db5dceb_0_219"/>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indent="-457200">
              <a:spcAft>
                <a:spcPts val="1200"/>
              </a:spcAft>
              <a:buClrTx/>
              <a:buSzPct val="100000"/>
              <a:buFont typeface="+mj-lt"/>
              <a:buAutoNum type="arabicPeriod"/>
            </a:pPr>
            <a:r>
              <a:rPr lang="en-GB" dirty="0"/>
              <a:t>The rising main.</a:t>
            </a:r>
            <a:endParaRPr dirty="0"/>
          </a:p>
          <a:p>
            <a:pPr indent="-457200">
              <a:spcAft>
                <a:spcPts val="1200"/>
              </a:spcAft>
              <a:buClrTx/>
              <a:buSzPct val="100000"/>
              <a:buFont typeface="+mj-lt"/>
              <a:buAutoNum type="arabicPeriod"/>
            </a:pPr>
            <a:r>
              <a:rPr lang="en-GB" dirty="0"/>
              <a:t>To empty the system for maintenance/repair.</a:t>
            </a:r>
            <a:endParaRPr dirty="0"/>
          </a:p>
          <a:p>
            <a:pPr indent="-457200">
              <a:spcAft>
                <a:spcPts val="1200"/>
              </a:spcAft>
              <a:buClrTx/>
              <a:buSzPct val="100000"/>
              <a:buFont typeface="+mj-lt"/>
              <a:buAutoNum type="arabicPeriod"/>
            </a:pPr>
            <a:r>
              <a:rPr lang="en-GB" dirty="0"/>
              <a:t>Potable water at all outlets.</a:t>
            </a:r>
            <a:endParaRPr dirty="0"/>
          </a:p>
          <a:p>
            <a:pPr indent="-457200">
              <a:spcAft>
                <a:spcPts val="1200"/>
              </a:spcAft>
              <a:buClrTx/>
              <a:buSzPct val="100000"/>
              <a:buFont typeface="+mj-lt"/>
              <a:buAutoNum type="arabicPeriod"/>
            </a:pPr>
            <a:r>
              <a:rPr lang="en-GB" dirty="0"/>
              <a:t>Dependent on mains pressure.</a:t>
            </a:r>
            <a:endParaRPr dirty="0"/>
          </a:p>
          <a:p>
            <a:pPr indent="-457200">
              <a:spcAft>
                <a:spcPts val="1200"/>
              </a:spcAft>
              <a:buClrTx/>
              <a:buSzPct val="100000"/>
              <a:buFont typeface="+mj-lt"/>
              <a:buAutoNum type="arabicPeriod"/>
            </a:pPr>
            <a:r>
              <a:rPr lang="en-GB" dirty="0"/>
              <a:t>Water Supply (Water Fittings) Regulations 1999.</a:t>
            </a:r>
            <a:endParaRPr dirty="0"/>
          </a:p>
          <a:p>
            <a:pPr indent="-457200">
              <a:spcAft>
                <a:spcPts val="1200"/>
              </a:spcAft>
              <a:buClrTx/>
              <a:buSzPct val="100000"/>
              <a:buFont typeface="+mj-lt"/>
              <a:buAutoNum type="arabicPeriod"/>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Objectives</a:t>
            </a:r>
            <a:endParaRPr dirty="0"/>
          </a:p>
        </p:txBody>
      </p:sp>
      <p:sp>
        <p:nvSpPr>
          <p:cNvPr id="74" name="Google Shape;74;p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400"/>
              <a:buNone/>
            </a:pPr>
            <a:r>
              <a:rPr lang="en-GB" b="0" i="0">
                <a:latin typeface="Arial"/>
                <a:ea typeface="Arial"/>
                <a:cs typeface="Arial"/>
                <a:sym typeface="Arial"/>
              </a:rPr>
              <a:t>You should be able to:</a:t>
            </a:r>
            <a:endParaRPr/>
          </a:p>
          <a:p>
            <a:pPr marL="342900" lvl="0" indent="-342900" algn="l" rtl="0">
              <a:lnSpc>
                <a:spcPct val="110000"/>
              </a:lnSpc>
              <a:spcBef>
                <a:spcPts val="1200"/>
              </a:spcBef>
              <a:spcAft>
                <a:spcPts val="0"/>
              </a:spcAft>
              <a:buClr>
                <a:schemeClr val="dk1"/>
              </a:buClr>
              <a:buSzPts val="2400"/>
              <a:buChar char="•"/>
            </a:pPr>
            <a:r>
              <a:rPr lang="en-GB" b="1"/>
              <a:t>Explain </a:t>
            </a:r>
            <a:r>
              <a:rPr lang="en-GB"/>
              <a:t>principles of direct cold water supply</a:t>
            </a:r>
            <a:endParaRPr/>
          </a:p>
          <a:p>
            <a:pPr marL="342900" lvl="0" indent="-342900" algn="l" rtl="0">
              <a:lnSpc>
                <a:spcPct val="110000"/>
              </a:lnSpc>
              <a:spcBef>
                <a:spcPts val="1200"/>
              </a:spcBef>
              <a:spcAft>
                <a:spcPts val="0"/>
              </a:spcAft>
              <a:buClr>
                <a:schemeClr val="dk1"/>
              </a:buClr>
              <a:buSzPts val="2400"/>
              <a:buChar char="•"/>
            </a:pPr>
            <a:r>
              <a:rPr lang="en-GB" b="1"/>
              <a:t>Identify </a:t>
            </a:r>
            <a:r>
              <a:rPr lang="en-GB"/>
              <a:t>layouts and component positions</a:t>
            </a:r>
            <a:endParaRPr/>
          </a:p>
          <a:p>
            <a:pPr marL="342900" lvl="0" indent="-342900" algn="l" rtl="0">
              <a:lnSpc>
                <a:spcPct val="110000"/>
              </a:lnSpc>
              <a:spcBef>
                <a:spcPts val="1200"/>
              </a:spcBef>
              <a:spcAft>
                <a:spcPts val="0"/>
              </a:spcAft>
              <a:buClr>
                <a:schemeClr val="dk1"/>
              </a:buClr>
              <a:buSzPts val="2400"/>
              <a:buChar char="•"/>
            </a:pPr>
            <a:r>
              <a:rPr lang="en-GB" b="1"/>
              <a:t>Recognise </a:t>
            </a:r>
            <a:r>
              <a:rPr lang="en-GB"/>
              <a:t>valves used in direct systems</a:t>
            </a:r>
            <a:endParaRPr/>
          </a:p>
          <a:p>
            <a:pPr marL="0" lvl="0" indent="0" algn="l" rtl="0">
              <a:lnSpc>
                <a:spcPct val="110000"/>
              </a:lnSpc>
              <a:spcBef>
                <a:spcPts val="2400"/>
              </a:spcBef>
              <a:spcAft>
                <a:spcPts val="0"/>
              </a:spcAft>
              <a:buSzPts val="1400"/>
              <a:buNone/>
            </a:pPr>
            <a:r>
              <a:rPr lang="en-GB" b="0" i="0">
                <a:latin typeface="Arial"/>
                <a:ea typeface="Arial"/>
                <a:cs typeface="Arial"/>
                <a:sym typeface="Arial"/>
              </a:rPr>
              <a:t>You might also be able to:</a:t>
            </a:r>
            <a:endParaRPr/>
          </a:p>
          <a:p>
            <a:pPr marL="342900" lvl="0" indent="-342900" algn="l" rtl="0">
              <a:lnSpc>
                <a:spcPct val="110000"/>
              </a:lnSpc>
              <a:spcBef>
                <a:spcPts val="1200"/>
              </a:spcBef>
              <a:spcAft>
                <a:spcPts val="0"/>
              </a:spcAft>
              <a:buClr>
                <a:schemeClr val="dk1"/>
              </a:buClr>
              <a:buSzPts val="2400"/>
              <a:buChar char="•"/>
            </a:pPr>
            <a:r>
              <a:rPr lang="en-GB" b="1"/>
              <a:t>Evaluate </a:t>
            </a:r>
            <a:r>
              <a:rPr lang="en-GB"/>
              <a:t>advantages and disadvantages</a:t>
            </a:r>
            <a:endParaRPr/>
          </a:p>
          <a:p>
            <a:pPr marL="342900" lvl="0" indent="-342900" algn="l" rtl="0">
              <a:lnSpc>
                <a:spcPct val="110000"/>
              </a:lnSpc>
              <a:spcBef>
                <a:spcPts val="1200"/>
              </a:spcBef>
              <a:spcAft>
                <a:spcPts val="0"/>
              </a:spcAft>
              <a:buClr>
                <a:schemeClr val="dk1"/>
              </a:buClr>
              <a:buSzPts val="2400"/>
              <a:buChar char="•"/>
            </a:pPr>
            <a:r>
              <a:rPr lang="en-GB" b="1"/>
              <a:t>Sketch </a:t>
            </a:r>
            <a:r>
              <a:rPr lang="en-GB"/>
              <a:t>and label a compliant layout</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37c8db5dceb_0_22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Regulation reference</a:t>
            </a:r>
          </a:p>
        </p:txBody>
      </p:sp>
      <p:sp>
        <p:nvSpPr>
          <p:cNvPr id="219" name="Google Shape;219;g37c8db5dceb_0_22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Using suitable classroom literature or online resources, look up specific installation requirements within Water Supply (Water Fittings) Regulations 1999 or the Water Regulations Guide.</a:t>
            </a:r>
            <a:endParaRPr dirty="0"/>
          </a:p>
          <a:p>
            <a:pPr marL="0" indent="0">
              <a:spcAft>
                <a:spcPts val="1200"/>
              </a:spcAft>
              <a:buSzPts val="1100"/>
            </a:pPr>
            <a:r>
              <a:rPr lang="en-GB" dirty="0"/>
              <a:t>Students are shown how to identify clauses related to valves, drain-offs, and contamination prevention. </a:t>
            </a:r>
            <a:endParaRPr dirty="0"/>
          </a:p>
          <a:p>
            <a:pPr marL="0" indent="0">
              <a:spcAft>
                <a:spcPts val="1200"/>
              </a:spcAft>
              <a:buSzPts val="1100"/>
            </a:pPr>
            <a:r>
              <a:rPr lang="en-GB" b="1" dirty="0"/>
              <a:t>Question: </a:t>
            </a:r>
            <a:r>
              <a:rPr lang="en-GB" dirty="0"/>
              <a:t>Why is WRAS approval important when selecting fittings?</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37c8db5dceb_0_23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Environmental considerations</a:t>
            </a:r>
          </a:p>
        </p:txBody>
      </p:sp>
      <p:sp>
        <p:nvSpPr>
          <p:cNvPr id="225" name="Google Shape;225;g37c8db5dceb_0_234"/>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Reduced contamination risk compared to cisterns.</a:t>
            </a:r>
            <a:endParaRPr dirty="0"/>
          </a:p>
          <a:p>
            <a:pPr marL="252000" indent="-252000">
              <a:spcAft>
                <a:spcPts val="1200"/>
              </a:spcAft>
              <a:buClrTx/>
              <a:buSzPct val="100000"/>
              <a:buFont typeface="Arial" panose="020B0604020202020204" pitchFamily="34" charset="0"/>
              <a:buChar char="•"/>
            </a:pPr>
            <a:r>
              <a:rPr lang="en-GB" dirty="0"/>
              <a:t>Reliance on pressurised mains increases vulnerability.</a:t>
            </a:r>
            <a:endParaRPr dirty="0"/>
          </a:p>
          <a:p>
            <a:pPr marL="252000" indent="-252000">
              <a:spcAft>
                <a:spcPts val="1200"/>
              </a:spcAft>
              <a:buClrTx/>
              <a:buSzPct val="100000"/>
              <a:buFont typeface="Arial" panose="020B0604020202020204" pitchFamily="34" charset="0"/>
              <a:buChar char="•"/>
            </a:pPr>
            <a:r>
              <a:rPr lang="en-GB" dirty="0"/>
              <a:t>Booster systems consume additional energy.</a:t>
            </a:r>
            <a:endParaRPr dirty="0"/>
          </a:p>
          <a:p>
            <a:pPr marL="252000" indent="-252000">
              <a:spcAft>
                <a:spcPts val="1200"/>
              </a:spcAft>
              <a:buClrTx/>
              <a:buSzPct val="100000"/>
              <a:buFont typeface="Arial" panose="020B0604020202020204" pitchFamily="34" charset="0"/>
              <a:buChar char="•"/>
            </a:pPr>
            <a:r>
              <a:rPr lang="en-GB" dirty="0"/>
              <a:t>Insulation prevents waste from burst pipes.</a:t>
            </a:r>
            <a:endParaRPr dirty="0"/>
          </a:p>
          <a:p>
            <a:pPr marL="252000" indent="-252000">
              <a:spcAft>
                <a:spcPts val="1200"/>
              </a:spcAft>
              <a:buClrTx/>
              <a:buSzPct val="100000"/>
              <a:buFont typeface="Arial" panose="020B0604020202020204" pitchFamily="34" charset="0"/>
              <a:buChar char="•"/>
            </a:pPr>
            <a:r>
              <a:rPr lang="en-GB" dirty="0"/>
              <a:t>Water efficiency remains essential.</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37c8db5dceb_0_24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Pipe materials</a:t>
            </a:r>
          </a:p>
        </p:txBody>
      </p:sp>
      <p:sp>
        <p:nvSpPr>
          <p:cNvPr id="231" name="Google Shape;231;g37c8db5dceb_0_241"/>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Copper: durable, traditional, easy to solder.</a:t>
            </a:r>
            <a:endParaRPr dirty="0"/>
          </a:p>
          <a:p>
            <a:pPr marL="252000" indent="-252000">
              <a:spcAft>
                <a:spcPts val="1200"/>
              </a:spcAft>
              <a:buClrTx/>
              <a:buSzPct val="100000"/>
              <a:buFont typeface="Arial" panose="020B0604020202020204" pitchFamily="34" charset="0"/>
              <a:buChar char="•"/>
            </a:pPr>
            <a:r>
              <a:rPr lang="en-GB" dirty="0"/>
              <a:t>Plastic: lightweight, easier to install, requires inserts.</a:t>
            </a:r>
            <a:endParaRPr dirty="0"/>
          </a:p>
          <a:p>
            <a:pPr marL="252000" indent="-252000">
              <a:spcAft>
                <a:spcPts val="1200"/>
              </a:spcAft>
              <a:buClrTx/>
              <a:buSzPct val="100000"/>
              <a:buFont typeface="Arial" panose="020B0604020202020204" pitchFamily="34" charset="0"/>
              <a:buChar char="•"/>
            </a:pPr>
            <a:r>
              <a:rPr lang="en-GB" dirty="0"/>
              <a:t>Both must be WRAS-approved.</a:t>
            </a:r>
            <a:endParaRPr dirty="0"/>
          </a:p>
          <a:p>
            <a:pPr marL="252000" indent="-252000">
              <a:spcAft>
                <a:spcPts val="1200"/>
              </a:spcAft>
              <a:buClrTx/>
              <a:buSzPct val="100000"/>
              <a:buFont typeface="Arial" panose="020B0604020202020204" pitchFamily="34" charset="0"/>
              <a:buChar char="•"/>
            </a:pPr>
            <a:r>
              <a:rPr lang="en-GB" dirty="0"/>
              <a:t>Pipe clips needed at specified spacing.</a:t>
            </a:r>
            <a:endParaRPr dirty="0"/>
          </a:p>
          <a:p>
            <a:pPr marL="252000" indent="-252000">
              <a:spcAft>
                <a:spcPts val="1200"/>
              </a:spcAft>
              <a:buClrTx/>
              <a:buSzPct val="100000"/>
              <a:buFont typeface="Arial" panose="020B0604020202020204" pitchFamily="34" charset="0"/>
              <a:buChar char="•"/>
            </a:pPr>
            <a:r>
              <a:rPr lang="en-GB" dirty="0"/>
              <a:t>Insulation required in exposed areas.</a:t>
            </a:r>
            <a:endParaRPr dirty="0"/>
          </a:p>
          <a:p>
            <a:pPr marL="0" indent="0">
              <a:spcAft>
                <a:spcPts val="1200"/>
              </a:spcAft>
              <a:buClrTx/>
              <a:buSzPct val="100000"/>
            </a:pPr>
            <a:r>
              <a:rPr lang="en-GB" b="1" dirty="0"/>
              <a:t>Question: </a:t>
            </a:r>
            <a:r>
              <a:rPr lang="en-GB" dirty="0"/>
              <a:t>What is one common mistake when installing plastic pipework?</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37c8db5dceb_0_24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Noise and water hammer</a:t>
            </a:r>
          </a:p>
        </p:txBody>
      </p:sp>
      <p:sp>
        <p:nvSpPr>
          <p:cNvPr id="237" name="Google Shape;237;g37c8db5dceb_0_24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Direct systems offer several key benefits for domestic use. Potable water is available at every outlet, so users can drink safely from any tap. They are simple to design and install, as no loft cistern is required. </a:t>
            </a:r>
            <a:endParaRPr dirty="0"/>
          </a:p>
          <a:p>
            <a:pPr marL="0" indent="0">
              <a:spcAft>
                <a:spcPts val="1200"/>
              </a:spcAft>
              <a:buSzPts val="1100"/>
            </a:pPr>
            <a:r>
              <a:rPr lang="en-GB" dirty="0"/>
              <a:t>Fewer fittings mean reduced installation time and cost, which benefits both clients and installers. They take up less space, particularly valuable in modern homes with small lofts. </a:t>
            </a:r>
            <a:endParaRPr dirty="0"/>
          </a:p>
          <a:p>
            <a:pPr marL="0" indent="0">
              <a:spcAft>
                <a:spcPts val="1200"/>
              </a:spcAft>
              <a:buSzPts val="1100"/>
            </a:pPr>
            <a:r>
              <a:rPr lang="en-GB" dirty="0"/>
              <a:t>There is also less maintenance, as no tank cleaning is needed. Overall, they provide a safe, efficient, and low-maintenance solution where mains pressure is good.</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37c8db5dceb_0_25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Tutor discussion – water authority role</a:t>
            </a:r>
          </a:p>
        </p:txBody>
      </p:sp>
      <p:sp>
        <p:nvSpPr>
          <p:cNvPr id="243" name="Google Shape;243;g37c8db5dceb_0_255"/>
          <p:cNvSpPr txBox="1">
            <a:spLocks noGrp="1"/>
          </p:cNvSpPr>
          <p:nvPr>
            <p:ph type="body" idx="1"/>
          </p:nvPr>
        </p:nvSpPr>
        <p:spPr>
          <a:xfrm>
            <a:off x="360000" y="1800000"/>
            <a:ext cx="11520600" cy="39177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Enforces Water Fittings Regulations.</a:t>
            </a:r>
            <a:endParaRPr dirty="0"/>
          </a:p>
          <a:p>
            <a:pPr marL="252000" indent="-252000">
              <a:spcAft>
                <a:spcPts val="1200"/>
              </a:spcAft>
              <a:buClrTx/>
              <a:buSzPct val="100000"/>
              <a:buFont typeface="Arial" panose="020B0604020202020204" pitchFamily="34" charset="0"/>
              <a:buChar char="•"/>
            </a:pPr>
            <a:r>
              <a:rPr lang="en-GB" dirty="0"/>
              <a:t>Can inspect installations for compliance.</a:t>
            </a:r>
            <a:endParaRPr dirty="0"/>
          </a:p>
          <a:p>
            <a:pPr marL="252000" indent="-252000">
              <a:spcAft>
                <a:spcPts val="1200"/>
              </a:spcAft>
              <a:buClrTx/>
              <a:buSzPct val="100000"/>
              <a:buFont typeface="Arial" panose="020B0604020202020204" pitchFamily="34" charset="0"/>
              <a:buChar char="•"/>
            </a:pPr>
            <a:r>
              <a:rPr lang="en-GB" dirty="0"/>
              <a:t>Issues rectification notices if systems fail.</a:t>
            </a:r>
            <a:endParaRPr dirty="0"/>
          </a:p>
          <a:p>
            <a:pPr marL="252000" indent="-252000">
              <a:spcAft>
                <a:spcPts val="1200"/>
              </a:spcAft>
              <a:buClrTx/>
              <a:buSzPct val="100000"/>
              <a:buFont typeface="Arial" panose="020B0604020202020204" pitchFamily="34" charset="0"/>
              <a:buChar char="•"/>
            </a:pPr>
            <a:r>
              <a:rPr lang="en-GB" dirty="0"/>
              <a:t>Can refuse connection to mains if unsafe.</a:t>
            </a:r>
            <a:endParaRPr dirty="0"/>
          </a:p>
          <a:p>
            <a:pPr marL="252000" indent="-252000">
              <a:spcAft>
                <a:spcPts val="1200"/>
              </a:spcAft>
              <a:buClrTx/>
              <a:buSzPct val="100000"/>
              <a:buFont typeface="Arial" panose="020B0604020202020204" pitchFamily="34" charset="0"/>
              <a:buChar char="•"/>
            </a:pPr>
            <a:r>
              <a:rPr lang="en-GB" dirty="0"/>
              <a:t>Protects public mains and users.</a:t>
            </a:r>
            <a:endParaRPr dirty="0"/>
          </a:p>
          <a:p>
            <a:pPr marL="252000" indent="-252000">
              <a:spcAft>
                <a:spcPts val="1200"/>
              </a:spcAft>
              <a:buClrTx/>
              <a:buSzPct val="100000"/>
              <a:buFont typeface="Arial" panose="020B0604020202020204" pitchFamily="34" charset="0"/>
              <a:buChar char="•"/>
            </a:pP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37c8db5dceb_0_26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Safety &amp; hygiene</a:t>
            </a:r>
          </a:p>
        </p:txBody>
      </p:sp>
      <p:sp>
        <p:nvSpPr>
          <p:cNvPr id="249" name="Google Shape;249;g37c8db5dceb_0_26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Direct systems must prevent contamination and maintain wholesome water quality. Non-return valves stop backflow into the mains, protecting public health. Appliance hoses must have built-in backflow protection. </a:t>
            </a:r>
            <a:endParaRPr dirty="0"/>
          </a:p>
          <a:p>
            <a:pPr marL="0" indent="0">
              <a:spcAft>
                <a:spcPts val="1200"/>
              </a:spcAft>
              <a:buSzPts val="1100"/>
            </a:pPr>
            <a:r>
              <a:rPr lang="en-GB" dirty="0"/>
              <a:t>Cross-connections with non-potable water are strictly prohibited. Regulations make these requirements legally enforceable. </a:t>
            </a:r>
            <a:endParaRPr dirty="0"/>
          </a:p>
          <a:p>
            <a:pPr marL="0" indent="0">
              <a:spcAft>
                <a:spcPts val="1200"/>
              </a:spcAft>
              <a:buSzPts val="1100"/>
            </a:pPr>
            <a:r>
              <a:rPr lang="en-GB" dirty="0"/>
              <a:t>Failure to comply can result in penalties or forced corrective action.</a:t>
            </a:r>
            <a:endParaRP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37c8db5dceb_0_26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Identify risks</a:t>
            </a:r>
          </a:p>
        </p:txBody>
      </p:sp>
      <p:sp>
        <p:nvSpPr>
          <p:cNvPr id="255" name="Google Shape;255;g37c8db5dceb_0_269"/>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marL="0" indent="0">
              <a:spcAft>
                <a:spcPts val="1200"/>
              </a:spcAft>
              <a:buClrTx/>
              <a:buSzPct val="100000"/>
            </a:pPr>
            <a:r>
              <a:rPr lang="en-GB" dirty="0"/>
              <a:t>What is the risk associated with the following installation issues?</a:t>
            </a:r>
            <a:endParaRPr dirty="0"/>
          </a:p>
          <a:p>
            <a:pPr marL="252000" indent="-252000">
              <a:spcAft>
                <a:spcPts val="1200"/>
              </a:spcAft>
              <a:buClrTx/>
              <a:buSzPct val="100000"/>
              <a:buFont typeface="Arial" panose="020B0604020202020204" pitchFamily="34" charset="0"/>
              <a:buChar char="•"/>
            </a:pPr>
            <a:r>
              <a:rPr lang="en-GB" dirty="0"/>
              <a:t>Long dead legs </a:t>
            </a:r>
            <a:endParaRPr dirty="0"/>
          </a:p>
          <a:p>
            <a:pPr marL="252000" indent="-252000">
              <a:spcAft>
                <a:spcPts val="1200"/>
              </a:spcAft>
              <a:buClrTx/>
              <a:buSzPct val="100000"/>
              <a:buFont typeface="Arial" panose="020B0604020202020204" pitchFamily="34" charset="0"/>
              <a:buChar char="•"/>
            </a:pPr>
            <a:r>
              <a:rPr lang="en-GB" dirty="0"/>
              <a:t>Lack of insulation </a:t>
            </a:r>
            <a:endParaRPr dirty="0"/>
          </a:p>
          <a:p>
            <a:pPr marL="252000" indent="-252000">
              <a:spcAft>
                <a:spcPts val="1200"/>
              </a:spcAft>
              <a:buClrTx/>
              <a:buSzPct val="100000"/>
              <a:buFont typeface="Arial" panose="020B0604020202020204" pitchFamily="34" charset="0"/>
              <a:buChar char="•"/>
            </a:pPr>
            <a:r>
              <a:rPr lang="en-GB" dirty="0"/>
              <a:t>Missing service valves </a:t>
            </a:r>
            <a:endParaRPr dirty="0"/>
          </a:p>
          <a:p>
            <a:pPr marL="252000" indent="-252000">
              <a:spcAft>
                <a:spcPts val="1200"/>
              </a:spcAft>
              <a:buClrTx/>
              <a:buSzPct val="100000"/>
              <a:buFont typeface="Arial" panose="020B0604020202020204" pitchFamily="34" charset="0"/>
              <a:buChar char="•"/>
            </a:pPr>
            <a:r>
              <a:rPr lang="en-GB" dirty="0"/>
              <a:t>Non-approved fittings </a:t>
            </a:r>
            <a:endParaRPr dirty="0"/>
          </a:p>
          <a:p>
            <a:pPr marL="252000" indent="-252000">
              <a:spcAft>
                <a:spcPts val="1200"/>
              </a:spcAft>
              <a:buClrTx/>
              <a:buSzPct val="100000"/>
              <a:buFont typeface="Arial" panose="020B0604020202020204" pitchFamily="34" charset="0"/>
              <a:buChar char="•"/>
            </a:pPr>
            <a:r>
              <a:rPr lang="en-GB" dirty="0"/>
              <a:t>Incorrectly fitted non-return valves.</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37c8db5dceb_0_27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Pressure testing</a:t>
            </a:r>
          </a:p>
        </p:txBody>
      </p:sp>
      <p:sp>
        <p:nvSpPr>
          <p:cNvPr id="261" name="Google Shape;261;g37c8db5dceb_0_27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Before commissioning, direct systems must be pressure tested to check for leaks. This involves filling the system and monitoring for drops in pressure. </a:t>
            </a:r>
            <a:endParaRPr dirty="0"/>
          </a:p>
          <a:p>
            <a:pPr marL="0" indent="0">
              <a:spcAft>
                <a:spcPts val="1200"/>
              </a:spcAft>
              <a:buSzPts val="1100"/>
            </a:pPr>
            <a:r>
              <a:rPr lang="en-GB" dirty="0"/>
              <a:t>Engineers must confirm that all joints and fittings are watertight and that valves operate correctly. Test results should be recorded in line with best practice. </a:t>
            </a:r>
            <a:endParaRPr dirty="0"/>
          </a:p>
          <a:p>
            <a:pPr marL="0" indent="0">
              <a:spcAft>
                <a:spcPts val="1200"/>
              </a:spcAft>
              <a:buSzPts val="1100"/>
            </a:pPr>
            <a:r>
              <a:rPr lang="en-GB" dirty="0"/>
              <a:t>This ensures the system is safe, compliant, and ready for use. Pressure testing also helps avoid costly call-backs due to undetected leaks.</a:t>
            </a:r>
            <a:endParaRP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g37c8db5dceb_0_28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2</a:t>
            </a:r>
          </a:p>
        </p:txBody>
      </p:sp>
      <p:sp>
        <p:nvSpPr>
          <p:cNvPr id="267" name="Google Shape;267;g37c8db5dceb_0_283"/>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indent="-457200">
              <a:spcAft>
                <a:spcPts val="1200"/>
              </a:spcAft>
              <a:buClrTx/>
              <a:buSzPct val="100000"/>
              <a:buFont typeface="+mj-lt"/>
              <a:buAutoNum type="arabicPeriod"/>
            </a:pPr>
            <a:r>
              <a:rPr lang="en-GB" dirty="0"/>
              <a:t>What component isolates the whole system?</a:t>
            </a:r>
            <a:endParaRPr dirty="0"/>
          </a:p>
          <a:p>
            <a:pPr indent="-457200">
              <a:spcAft>
                <a:spcPts val="1200"/>
              </a:spcAft>
              <a:buClrTx/>
              <a:buSzPct val="100000"/>
              <a:buFont typeface="+mj-lt"/>
              <a:buAutoNum type="arabicPeriod"/>
            </a:pPr>
            <a:r>
              <a:rPr lang="en-GB" dirty="0"/>
              <a:t>What must every appliance branch include?</a:t>
            </a:r>
            <a:endParaRPr dirty="0"/>
          </a:p>
          <a:p>
            <a:pPr indent="-457200">
              <a:spcAft>
                <a:spcPts val="1200"/>
              </a:spcAft>
              <a:buClrTx/>
              <a:buSzPct val="100000"/>
              <a:buFont typeface="+mj-lt"/>
              <a:buAutoNum type="arabicPeriod"/>
            </a:pPr>
            <a:r>
              <a:rPr lang="en-GB" dirty="0"/>
              <a:t>Why is WRAS approval important?</a:t>
            </a:r>
            <a:endParaRPr dirty="0"/>
          </a:p>
          <a:p>
            <a:pPr indent="-457200">
              <a:spcAft>
                <a:spcPts val="1200"/>
              </a:spcAft>
              <a:buClrTx/>
              <a:buSzPct val="100000"/>
              <a:buFont typeface="+mj-lt"/>
              <a:buAutoNum type="arabicPeriod"/>
            </a:pPr>
            <a:r>
              <a:rPr lang="en-GB" dirty="0"/>
              <a:t>How can noise in direct systems be reduced?</a:t>
            </a:r>
            <a:endParaRPr dirty="0"/>
          </a:p>
          <a:p>
            <a:pPr indent="-457200">
              <a:spcAft>
                <a:spcPts val="1200"/>
              </a:spcAft>
              <a:buClrTx/>
              <a:buSzPct val="100000"/>
              <a:buFont typeface="+mj-lt"/>
              <a:buAutoNum type="arabicPeriod"/>
            </a:pPr>
            <a:r>
              <a:rPr lang="en-GB" dirty="0"/>
              <a:t>Who enforces Water Regulations?</a:t>
            </a:r>
            <a:endParaRPr dirty="0"/>
          </a:p>
          <a:p>
            <a:pPr indent="-457200">
              <a:spcAft>
                <a:spcPts val="1200"/>
              </a:spcAft>
              <a:buClrTx/>
              <a:buSzPct val="100000"/>
              <a:buFont typeface="+mj-lt"/>
              <a:buAutoNum type="arabicPeriod"/>
            </a:pPr>
            <a:endParaRPr dirty="0"/>
          </a:p>
          <a:p>
            <a:pPr indent="-457200">
              <a:spcAft>
                <a:spcPts val="1200"/>
              </a:spcAft>
              <a:buClrTx/>
              <a:buSzPct val="100000"/>
              <a:buFont typeface="+mj-lt"/>
              <a:buAutoNum type="arabicPeriod"/>
            </a:pPr>
            <a:endParaRP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7c8db5dceb_0_28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2 – answers</a:t>
            </a:r>
          </a:p>
        </p:txBody>
      </p:sp>
      <p:sp>
        <p:nvSpPr>
          <p:cNvPr id="273" name="Google Shape;273;g37c8db5dceb_0_288"/>
          <p:cNvSpPr txBox="1">
            <a:spLocks noGrp="1"/>
          </p:cNvSpPr>
          <p:nvPr>
            <p:ph type="body" idx="1"/>
          </p:nvPr>
        </p:nvSpPr>
        <p:spPr>
          <a:xfrm>
            <a:off x="360000" y="1800000"/>
            <a:ext cx="11520600" cy="4088700"/>
          </a:xfrm>
          <a:prstGeom prst="rect">
            <a:avLst/>
          </a:prstGeom>
          <a:noFill/>
          <a:ln>
            <a:noFill/>
          </a:ln>
        </p:spPr>
        <p:txBody>
          <a:bodyPr spcFirstLastPara="1" wrap="square" lIns="0" tIns="0" rIns="0" bIns="0" anchor="t" anchorCtr="0">
            <a:noAutofit/>
          </a:bodyPr>
          <a:lstStyle/>
          <a:p>
            <a:pPr indent="-457200">
              <a:spcAft>
                <a:spcPts val="1200"/>
              </a:spcAft>
              <a:buClrTx/>
              <a:buSzPct val="100000"/>
              <a:buFont typeface="+mj-lt"/>
              <a:buAutoNum type="arabicPeriod"/>
            </a:pPr>
            <a:r>
              <a:rPr lang="en-GB" dirty="0"/>
              <a:t>Stop valve.</a:t>
            </a:r>
            <a:endParaRPr dirty="0"/>
          </a:p>
          <a:p>
            <a:pPr indent="-457200">
              <a:spcAft>
                <a:spcPts val="1200"/>
              </a:spcAft>
              <a:buClrTx/>
              <a:buSzPct val="100000"/>
              <a:buFont typeface="+mj-lt"/>
              <a:buAutoNum type="arabicPeriod"/>
            </a:pPr>
            <a:r>
              <a:rPr lang="en-GB" dirty="0"/>
              <a:t>Service (isolation) valve.</a:t>
            </a:r>
            <a:endParaRPr dirty="0"/>
          </a:p>
          <a:p>
            <a:pPr indent="-457200">
              <a:spcAft>
                <a:spcPts val="1200"/>
              </a:spcAft>
              <a:buClrTx/>
              <a:buSzPct val="100000"/>
              <a:buFont typeface="+mj-lt"/>
              <a:buAutoNum type="arabicPeriod"/>
            </a:pPr>
            <a:r>
              <a:rPr lang="en-GB" dirty="0"/>
              <a:t>Ensures compliance and safety.</a:t>
            </a:r>
            <a:endParaRPr dirty="0"/>
          </a:p>
          <a:p>
            <a:pPr indent="-457200">
              <a:spcAft>
                <a:spcPts val="1200"/>
              </a:spcAft>
              <a:buClrTx/>
              <a:buSzPct val="100000"/>
              <a:buFont typeface="+mj-lt"/>
              <a:buAutoNum type="arabicPeriod"/>
            </a:pPr>
            <a:r>
              <a:rPr lang="en-GB" dirty="0"/>
              <a:t>Shock arrestors, correct pipe clipping.</a:t>
            </a:r>
            <a:endParaRPr dirty="0"/>
          </a:p>
          <a:p>
            <a:pPr indent="-457200">
              <a:spcAft>
                <a:spcPts val="1200"/>
              </a:spcAft>
              <a:buClrTx/>
              <a:buSzPct val="100000"/>
              <a:buFont typeface="+mj-lt"/>
              <a:buAutoNum type="arabicPeriod"/>
            </a:pPr>
            <a:r>
              <a:rPr lang="en-GB" dirty="0"/>
              <a:t>Local water authority.</a:t>
            </a:r>
            <a:endParaRPr dirty="0"/>
          </a:p>
          <a:p>
            <a:pPr indent="-457200">
              <a:spcAft>
                <a:spcPts val="1200"/>
              </a:spcAft>
              <a:buClrTx/>
              <a:buSzPct val="100000"/>
              <a:buFont typeface="+mj-lt"/>
              <a:buAutoNum type="arabicPeriod"/>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Introduction to direct systems</a:t>
            </a:r>
          </a:p>
        </p:txBody>
      </p:sp>
      <p:sp>
        <p:nvSpPr>
          <p:cNvPr id="80" name="Google Shape;80;p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spcAft>
                <a:spcPts val="1200"/>
              </a:spcAft>
              <a:buSzPts val="1100"/>
              <a:buNone/>
            </a:pPr>
            <a:r>
              <a:rPr lang="en-GB"/>
              <a:t>Direct systems are one of the simplest arrangements for supplying potable water. Water is delivered directly from the rising main to every outlet at mains pressure. </a:t>
            </a:r>
            <a:endParaRPr/>
          </a:p>
          <a:p>
            <a:pPr marL="0" lvl="0" indent="0" algn="l" rtl="0">
              <a:spcAft>
                <a:spcPts val="1200"/>
              </a:spcAft>
              <a:buSzPts val="1100"/>
              <a:buNone/>
            </a:pPr>
            <a:r>
              <a:rPr lang="en-GB"/>
              <a:t>No storage cistern is required, which saves space and reduces contamination risks. </a:t>
            </a:r>
            <a:endParaRPr/>
          </a:p>
          <a:p>
            <a:pPr marL="0" lvl="0" indent="0" algn="l" rtl="0">
              <a:spcAft>
                <a:spcPts val="1200"/>
              </a:spcAft>
              <a:buClr>
                <a:schemeClr val="dk1"/>
              </a:buClr>
              <a:buSzPts val="1100"/>
              <a:buFont typeface="Arial"/>
              <a:buNone/>
            </a:pPr>
            <a:r>
              <a:rPr lang="en-GB"/>
              <a:t>The design is straightforward, requiring fewer components, but its reliability depends entirely on the local mains supply. They are widely used in modern housing where mains pressure is generally adequate.</a:t>
            </a:r>
            <a:endParaRPr/>
          </a:p>
          <a:p>
            <a:pPr marL="0" lvl="0" indent="0" algn="l" rtl="0">
              <a:spcAft>
                <a:spcPts val="1200"/>
              </a:spcAft>
              <a:buClr>
                <a:schemeClr val="dk1"/>
              </a:buClr>
              <a:buSzPts val="1100"/>
              <a:buFont typeface="Arial"/>
              <a:buNone/>
            </a:pPr>
            <a:endParaRPr/>
          </a:p>
          <a:p>
            <a:pPr marL="0" lvl="0" indent="0" algn="l" rtl="0">
              <a:lnSpc>
                <a:spcPct val="110000"/>
              </a:lnSpc>
              <a:spcAft>
                <a:spcPts val="1200"/>
              </a:spcAft>
              <a:buSzPts val="1400"/>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g37c8db5dceb_0_29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Student sketch task – detailed</a:t>
            </a:r>
          </a:p>
        </p:txBody>
      </p:sp>
      <p:sp>
        <p:nvSpPr>
          <p:cNvPr id="279" name="Google Shape;279;g37c8db5dceb_0_295"/>
          <p:cNvSpPr txBox="1">
            <a:spLocks noGrp="1"/>
          </p:cNvSpPr>
          <p:nvPr>
            <p:ph type="body" idx="1"/>
          </p:nvPr>
        </p:nvSpPr>
        <p:spPr>
          <a:xfrm>
            <a:off x="360000" y="1800000"/>
            <a:ext cx="11520600" cy="39771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Draw the incoming main and stop valve.</a:t>
            </a:r>
            <a:endParaRPr dirty="0"/>
          </a:p>
          <a:p>
            <a:pPr marL="252000" indent="-252000">
              <a:spcAft>
                <a:spcPts val="1200"/>
              </a:spcAft>
              <a:buClrTx/>
              <a:buSzPct val="100000"/>
              <a:buFont typeface="Arial" panose="020B0604020202020204" pitchFamily="34" charset="0"/>
              <a:buChar char="•"/>
            </a:pPr>
            <a:r>
              <a:rPr lang="en-GB" dirty="0"/>
              <a:t>Include service valves on appliance branches.</a:t>
            </a:r>
            <a:endParaRPr dirty="0"/>
          </a:p>
          <a:p>
            <a:pPr marL="252000" indent="-252000">
              <a:spcAft>
                <a:spcPts val="1200"/>
              </a:spcAft>
              <a:buClrTx/>
              <a:buSzPct val="100000"/>
              <a:buFont typeface="Arial" panose="020B0604020202020204" pitchFamily="34" charset="0"/>
              <a:buChar char="•"/>
            </a:pPr>
            <a:r>
              <a:rPr lang="en-GB" dirty="0"/>
              <a:t>Show drain-offs at low points.</a:t>
            </a:r>
            <a:endParaRPr dirty="0"/>
          </a:p>
          <a:p>
            <a:pPr marL="252000" indent="-252000">
              <a:spcAft>
                <a:spcPts val="1200"/>
              </a:spcAft>
              <a:buClrTx/>
              <a:buSzPct val="100000"/>
              <a:buFont typeface="Arial" panose="020B0604020202020204" pitchFamily="34" charset="0"/>
              <a:buChar char="•"/>
            </a:pPr>
            <a:r>
              <a:rPr lang="en-GB" dirty="0"/>
              <a:t>Label outlets (kitchen, bathroom, appliances).</a:t>
            </a:r>
            <a:endParaRPr dirty="0"/>
          </a:p>
          <a:p>
            <a:pPr marL="252000" indent="-252000">
              <a:spcAft>
                <a:spcPts val="1200"/>
              </a:spcAft>
              <a:buClrTx/>
              <a:buSzPct val="100000"/>
              <a:buFont typeface="Arial" panose="020B0604020202020204" pitchFamily="34" charset="0"/>
              <a:buChar char="•"/>
            </a:pPr>
            <a:r>
              <a:rPr lang="en-GB" dirty="0"/>
              <a:t>Compare with peers and correct mistakes.</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g37c8db5dceb_0_30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Control of dead legs </a:t>
            </a:r>
          </a:p>
        </p:txBody>
      </p:sp>
      <p:sp>
        <p:nvSpPr>
          <p:cNvPr id="285" name="Google Shape;285;g37c8db5dceb_0_302"/>
          <p:cNvSpPr txBox="1">
            <a:spLocks noGrp="1"/>
          </p:cNvSpPr>
          <p:nvPr>
            <p:ph type="body" idx="1"/>
          </p:nvPr>
        </p:nvSpPr>
        <p:spPr>
          <a:xfrm>
            <a:off x="360000" y="1800000"/>
            <a:ext cx="11520600" cy="4143600"/>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Avoid long unused pipe runs.</a:t>
            </a:r>
            <a:endParaRPr dirty="0"/>
          </a:p>
          <a:p>
            <a:pPr marL="252000" indent="-252000">
              <a:spcAft>
                <a:spcPts val="1200"/>
              </a:spcAft>
              <a:buClrTx/>
              <a:buSzPct val="100000"/>
              <a:buFont typeface="Arial" panose="020B0604020202020204" pitchFamily="34" charset="0"/>
              <a:buChar char="•"/>
            </a:pPr>
            <a:r>
              <a:rPr lang="en-GB" dirty="0"/>
              <a:t>Design short branches to outlets.</a:t>
            </a:r>
            <a:endParaRPr dirty="0"/>
          </a:p>
          <a:p>
            <a:pPr marL="252000" indent="-252000">
              <a:spcAft>
                <a:spcPts val="1200"/>
              </a:spcAft>
              <a:buClrTx/>
              <a:buSzPct val="100000"/>
              <a:buFont typeface="Arial" panose="020B0604020202020204" pitchFamily="34" charset="0"/>
              <a:buChar char="•"/>
            </a:pPr>
            <a:r>
              <a:rPr lang="en-GB" dirty="0"/>
              <a:t>Flush outlets regularly if not in use.</a:t>
            </a:r>
            <a:endParaRPr dirty="0"/>
          </a:p>
          <a:p>
            <a:pPr marL="252000" indent="-252000">
              <a:spcAft>
                <a:spcPts val="1200"/>
              </a:spcAft>
              <a:buClrTx/>
              <a:buSzPct val="100000"/>
              <a:buFont typeface="Arial" panose="020B0604020202020204" pitchFamily="34" charset="0"/>
              <a:buChar char="•"/>
            </a:pPr>
            <a:r>
              <a:rPr lang="en-GB" dirty="0"/>
              <a:t>Regulations prohibit excessive dead legs.</a:t>
            </a:r>
            <a:endParaRPr dirty="0"/>
          </a:p>
          <a:p>
            <a:pPr marL="252000" indent="-252000">
              <a:spcAft>
                <a:spcPts val="1200"/>
              </a:spcAft>
              <a:buClrTx/>
              <a:buSzPct val="100000"/>
              <a:buFont typeface="Arial" panose="020B0604020202020204" pitchFamily="34" charset="0"/>
              <a:buChar char="•"/>
            </a:pPr>
            <a:r>
              <a:rPr lang="en-GB" dirty="0"/>
              <a:t>Prevents hygiene issues and stagnant water.</a:t>
            </a:r>
          </a:p>
          <a:p>
            <a:pPr marL="0" indent="0">
              <a:spcAft>
                <a:spcPts val="1200"/>
              </a:spcAft>
              <a:buClrTx/>
              <a:buSzPct val="100000"/>
            </a:pPr>
            <a:endParaRPr dirty="0"/>
          </a:p>
          <a:p>
            <a:pPr marL="0" indent="0">
              <a:spcAft>
                <a:spcPts val="1200"/>
              </a:spcAft>
              <a:buClrTx/>
              <a:buSzPct val="100000"/>
            </a:pPr>
            <a:r>
              <a:rPr lang="en-GB" b="1" dirty="0"/>
              <a:t>Question: </a:t>
            </a:r>
            <a:r>
              <a:rPr lang="en-GB" dirty="0"/>
              <a:t>What is one regulation-compliant method to control dead legs?</a:t>
            </a:r>
            <a:endParaRPr dirty="0"/>
          </a:p>
          <a:p>
            <a:pPr marL="252000" indent="-252000">
              <a:spcAft>
                <a:spcPts val="1200"/>
              </a:spcAft>
              <a:buClrTx/>
              <a:buSzPct val="100000"/>
              <a:buFont typeface="Arial" panose="020B0604020202020204" pitchFamily="34" charset="0"/>
              <a:buChar char="•"/>
            </a:pP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37c8db5dceb_0_31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Student discussion – advantages vs disadvantages</a:t>
            </a:r>
          </a:p>
        </p:txBody>
      </p:sp>
      <p:sp>
        <p:nvSpPr>
          <p:cNvPr id="291" name="Google Shape;291;g37c8db5dceb_0_31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Students form groups and make two lists: benefits and drawbacks of direct systems.</a:t>
            </a:r>
            <a:endParaRPr dirty="0"/>
          </a:p>
          <a:p>
            <a:pPr marL="0" indent="0">
              <a:spcAft>
                <a:spcPts val="1200"/>
              </a:spcAft>
              <a:buSzPts val="1100"/>
            </a:pPr>
            <a:r>
              <a:rPr lang="en-GB" dirty="0"/>
              <a:t>Each group then shares one advantage and one disadvantage with the class. </a:t>
            </a:r>
            <a:endParaRPr dirty="0"/>
          </a:p>
          <a:p>
            <a:pPr marL="0" indent="0">
              <a:spcAft>
                <a:spcPts val="1200"/>
              </a:spcAft>
              <a:buSzPts val="1100"/>
            </a:pPr>
            <a:r>
              <a:rPr lang="en-GB" dirty="0"/>
              <a:t>Tutor consolidates findings on the board, highlighting issues of water quality, reliability, and pressure. </a:t>
            </a:r>
            <a:endParaRPr dirty="0"/>
          </a:p>
          <a:p>
            <a:pPr marL="0" indent="0">
              <a:spcAft>
                <a:spcPts val="1200"/>
              </a:spcAft>
              <a:buSzPts val="1100"/>
            </a:pPr>
            <a:endParaRPr dirty="0"/>
          </a:p>
          <a:p>
            <a:pPr marL="0" indent="0">
              <a:spcAft>
                <a:spcPts val="1200"/>
              </a:spcAft>
              <a:buSzPts val="1100"/>
            </a:pPr>
            <a:endParaRP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7" name="Google Shape;297;g37c8db5dceb_0_405"/>
          <p:cNvSpPr txBox="1">
            <a:spLocks noGrp="1"/>
          </p:cNvSpPr>
          <p:nvPr>
            <p:ph type="body" idx="1"/>
          </p:nvPr>
        </p:nvSpPr>
        <p:spPr>
          <a:xfrm>
            <a:off x="359172" y="1800000"/>
            <a:ext cx="11353857" cy="4319588"/>
          </a:xfrm>
          <a:prstGeom prst="rect">
            <a:avLst/>
          </a:prstGeom>
          <a:noFill/>
          <a:ln>
            <a:noFill/>
          </a:ln>
        </p:spPr>
        <p:txBody>
          <a:bodyPr spcFirstLastPara="1" wrap="square" lIns="0" tIns="0" rIns="0" bIns="0" anchor="t" anchorCtr="0">
            <a:noAutofit/>
          </a:bodyPr>
          <a:lstStyle/>
          <a:p>
            <a:pPr marL="252000" indent="-252000">
              <a:lnSpc>
                <a:spcPct val="110000"/>
              </a:lnSpc>
              <a:spcBef>
                <a:spcPts val="0"/>
              </a:spcBef>
              <a:spcAft>
                <a:spcPts val="1200"/>
              </a:spcAft>
              <a:buClrTx/>
              <a:buSzPct val="100000"/>
              <a:buFont typeface="Arial" panose="020B0604020202020204" pitchFamily="34" charset="0"/>
              <a:buChar char="•"/>
            </a:pPr>
            <a:r>
              <a:rPr lang="en-GB" dirty="0"/>
              <a:t>Water Supply (Water Fittings) </a:t>
            </a:r>
            <a:r>
              <a:rPr lang="en-GB" dirty="0">
                <a:solidFill>
                  <a:srgbClr val="0070C0"/>
                </a:solidFill>
                <a:hlinkClick r:id="rId3">
                  <a:extLst>
                    <a:ext uri="{A12FA001-AC4F-418D-AE19-62706E023703}">
                      <ahyp:hlinkClr xmlns:ahyp="http://schemas.microsoft.com/office/drawing/2018/hyperlinkcolor" val="tx"/>
                    </a:ext>
                  </a:extLst>
                </a:hlinkClick>
              </a:rPr>
              <a:t>Regulations</a:t>
            </a:r>
            <a:r>
              <a:rPr lang="en-GB" dirty="0"/>
              <a:t> 1999.</a:t>
            </a:r>
            <a:endParaRPr dirty="0"/>
          </a:p>
          <a:p>
            <a:pPr marL="252000" indent="-252000">
              <a:lnSpc>
                <a:spcPct val="110000"/>
              </a:lnSpc>
              <a:spcBef>
                <a:spcPts val="0"/>
              </a:spcBef>
              <a:spcAft>
                <a:spcPts val="1200"/>
              </a:spcAft>
              <a:buClrTx/>
              <a:buSzPct val="100000"/>
              <a:buFont typeface="Arial" panose="020B0604020202020204" pitchFamily="34" charset="0"/>
              <a:buChar char="•"/>
            </a:pPr>
            <a:r>
              <a:rPr lang="en-GB" dirty="0"/>
              <a:t>Building </a:t>
            </a:r>
            <a:r>
              <a:rPr lang="en-GB" dirty="0">
                <a:solidFill>
                  <a:srgbClr val="0070C0"/>
                </a:solidFill>
                <a:hlinkClick r:id="rId4">
                  <a:extLst>
                    <a:ext uri="{A12FA001-AC4F-418D-AE19-62706E023703}">
                      <ahyp:hlinkClr xmlns:ahyp="http://schemas.microsoft.com/office/drawing/2018/hyperlinkcolor" val="tx"/>
                    </a:ext>
                  </a:extLst>
                </a:hlinkClick>
              </a:rPr>
              <a:t>Regulations</a:t>
            </a:r>
            <a:r>
              <a:rPr lang="en-GB" dirty="0"/>
              <a:t> Part G – Sanitation, Hot Water Safety and Water Efficiency.</a:t>
            </a:r>
            <a:endParaRPr dirty="0"/>
          </a:p>
          <a:p>
            <a:pPr marL="252000" indent="-252000">
              <a:lnSpc>
                <a:spcPct val="110000"/>
              </a:lnSpc>
              <a:spcBef>
                <a:spcPts val="0"/>
              </a:spcBef>
              <a:spcAft>
                <a:spcPts val="1200"/>
              </a:spcAft>
              <a:buClr>
                <a:schemeClr val="tx1"/>
              </a:buClr>
              <a:buSzPct val="100000"/>
              <a:buFont typeface="Arial" panose="020B0604020202020204" pitchFamily="34" charset="0"/>
              <a:buChar char="•"/>
            </a:pPr>
            <a:r>
              <a:rPr lang="en-GB" dirty="0">
                <a:solidFill>
                  <a:srgbClr val="0070C0"/>
                </a:solidFill>
                <a:hlinkClick r:id="rId5">
                  <a:extLst>
                    <a:ext uri="{A12FA001-AC4F-418D-AE19-62706E023703}">
                      <ahyp:hlinkClr xmlns:ahyp="http://schemas.microsoft.com/office/drawing/2018/hyperlinkcolor" val="tx"/>
                    </a:ext>
                  </a:extLst>
                </a:hlinkClick>
              </a:rPr>
              <a:t>WRAS</a:t>
            </a:r>
            <a:r>
              <a:rPr lang="en-GB" dirty="0"/>
              <a:t> approval for fittings and materials.</a:t>
            </a:r>
            <a:endParaRPr dirty="0"/>
          </a:p>
          <a:p>
            <a:pPr marL="252000" indent="-252000">
              <a:lnSpc>
                <a:spcPct val="110000"/>
              </a:lnSpc>
              <a:spcBef>
                <a:spcPts val="0"/>
              </a:spcBef>
              <a:spcAft>
                <a:spcPts val="1200"/>
              </a:spcAft>
              <a:buClr>
                <a:schemeClr val="tx1"/>
              </a:buClr>
              <a:buSzPct val="100000"/>
              <a:buFont typeface="Arial" panose="020B0604020202020204" pitchFamily="34" charset="0"/>
              <a:buChar char="•"/>
            </a:pPr>
            <a:r>
              <a:rPr lang="en-GB" dirty="0">
                <a:solidFill>
                  <a:srgbClr val="0070C0"/>
                </a:solidFill>
                <a:hlinkClick r:id="rId6">
                  <a:extLst>
                    <a:ext uri="{A12FA001-AC4F-418D-AE19-62706E023703}">
                      <ahyp:hlinkClr xmlns:ahyp="http://schemas.microsoft.com/office/drawing/2018/hyperlinkcolor" val="tx"/>
                    </a:ext>
                  </a:extLst>
                </a:hlinkClick>
              </a:rPr>
              <a:t>BS EN</a:t>
            </a:r>
            <a:r>
              <a:rPr lang="en-GB" dirty="0">
                <a:solidFill>
                  <a:srgbClr val="0070C0"/>
                </a:solidFill>
              </a:rPr>
              <a:t> </a:t>
            </a:r>
            <a:r>
              <a:rPr lang="en-GB" dirty="0"/>
              <a:t>standards for installation.</a:t>
            </a:r>
            <a:endParaRPr dirty="0"/>
          </a:p>
        </p:txBody>
      </p:sp>
      <p:sp>
        <p:nvSpPr>
          <p:cNvPr id="296" name="Google Shape;296;g37c8db5dceb_0_405"/>
          <p:cNvSpPr txBox="1">
            <a:spLocks noGrp="1"/>
          </p:cNvSpPr>
          <p:nvPr>
            <p:ph type="title" idx="4294967295"/>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Health &amp; safety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Summary</a:t>
            </a:r>
            <a:endParaRPr dirty="0"/>
          </a:p>
        </p:txBody>
      </p:sp>
      <p:sp>
        <p:nvSpPr>
          <p:cNvPr id="303" name="Google Shape;303;p15"/>
          <p:cNvSpPr txBox="1">
            <a:spLocks noGrp="1"/>
          </p:cNvSpPr>
          <p:nvPr>
            <p:ph type="body" idx="1"/>
          </p:nvPr>
        </p:nvSpPr>
        <p:spPr>
          <a:xfrm>
            <a:off x="360000" y="1800000"/>
            <a:ext cx="9936276" cy="414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400"/>
              <a:buFont typeface="Arial"/>
              <a:buNone/>
            </a:pPr>
            <a:r>
              <a:rPr lang="en-GB"/>
              <a:t>You should be able to:</a:t>
            </a:r>
            <a:endParaRPr/>
          </a:p>
          <a:p>
            <a:pPr marL="342900" lvl="0" indent="-342900" algn="l" rtl="0">
              <a:spcBef>
                <a:spcPts val="1200"/>
              </a:spcBef>
              <a:spcAft>
                <a:spcPts val="0"/>
              </a:spcAft>
              <a:buClr>
                <a:schemeClr val="dk1"/>
              </a:buClr>
              <a:buSzPts val="2400"/>
              <a:buChar char="•"/>
            </a:pPr>
            <a:r>
              <a:rPr lang="en-GB" b="1"/>
              <a:t>Explain </a:t>
            </a:r>
            <a:r>
              <a:rPr lang="en-GB"/>
              <a:t>principles of direct cold water supply</a:t>
            </a:r>
            <a:endParaRPr/>
          </a:p>
          <a:p>
            <a:pPr marL="342900" lvl="0" indent="-342900" algn="l" rtl="0">
              <a:spcBef>
                <a:spcPts val="1200"/>
              </a:spcBef>
              <a:spcAft>
                <a:spcPts val="0"/>
              </a:spcAft>
              <a:buClr>
                <a:schemeClr val="dk1"/>
              </a:buClr>
              <a:buSzPts val="2400"/>
              <a:buChar char="•"/>
            </a:pPr>
            <a:r>
              <a:rPr lang="en-GB" b="1"/>
              <a:t>Identify </a:t>
            </a:r>
            <a:r>
              <a:rPr lang="en-GB"/>
              <a:t>layouts and component positions</a:t>
            </a:r>
            <a:endParaRPr/>
          </a:p>
          <a:p>
            <a:pPr marL="342900" lvl="0" indent="-342900" algn="l" rtl="0">
              <a:spcBef>
                <a:spcPts val="1200"/>
              </a:spcBef>
              <a:spcAft>
                <a:spcPts val="0"/>
              </a:spcAft>
              <a:buClr>
                <a:schemeClr val="dk1"/>
              </a:buClr>
              <a:buSzPts val="2400"/>
              <a:buChar char="•"/>
            </a:pPr>
            <a:r>
              <a:rPr lang="en-GB" b="1"/>
              <a:t>Recognise </a:t>
            </a:r>
            <a:r>
              <a:rPr lang="en-GB"/>
              <a:t>valves used in direct systems</a:t>
            </a:r>
            <a:endParaRPr/>
          </a:p>
          <a:p>
            <a:pPr marL="0" lvl="0" indent="0" algn="l" rtl="0">
              <a:spcBef>
                <a:spcPts val="2400"/>
              </a:spcBef>
              <a:spcAft>
                <a:spcPts val="0"/>
              </a:spcAft>
              <a:buClr>
                <a:schemeClr val="dk1"/>
              </a:buClr>
              <a:buSzPts val="1400"/>
              <a:buFont typeface="Arial"/>
              <a:buNone/>
            </a:pPr>
            <a:r>
              <a:rPr lang="en-GB"/>
              <a:t>You might also be able to:</a:t>
            </a:r>
            <a:endParaRPr/>
          </a:p>
          <a:p>
            <a:pPr marL="342900" lvl="0" indent="-342900" algn="l" rtl="0">
              <a:spcBef>
                <a:spcPts val="1200"/>
              </a:spcBef>
              <a:spcAft>
                <a:spcPts val="0"/>
              </a:spcAft>
              <a:buClr>
                <a:schemeClr val="dk1"/>
              </a:buClr>
              <a:buSzPts val="2400"/>
              <a:buChar char="•"/>
            </a:pPr>
            <a:r>
              <a:rPr lang="en-GB" b="1"/>
              <a:t>Evaluate </a:t>
            </a:r>
            <a:r>
              <a:rPr lang="en-GB"/>
              <a:t>advantages and disadvantages</a:t>
            </a:r>
            <a:endParaRPr/>
          </a:p>
          <a:p>
            <a:pPr marL="342900" lvl="0" indent="-342900" algn="l" rtl="0">
              <a:spcBef>
                <a:spcPts val="1200"/>
              </a:spcBef>
              <a:spcAft>
                <a:spcPts val="0"/>
              </a:spcAft>
              <a:buClr>
                <a:schemeClr val="dk1"/>
              </a:buClr>
              <a:buSzPts val="2400"/>
              <a:buChar char="•"/>
            </a:pPr>
            <a:r>
              <a:rPr lang="en-GB" b="1"/>
              <a:t>Sketch </a:t>
            </a:r>
            <a:r>
              <a:rPr lang="en-GB"/>
              <a:t>and label a compliant layout</a:t>
            </a:r>
            <a:endParaRPr/>
          </a:p>
          <a:p>
            <a:pPr marL="0" lvl="0" indent="0" algn="l" rtl="0">
              <a:lnSpc>
                <a:spcPct val="110000"/>
              </a:lnSpc>
              <a:spcBef>
                <a:spcPts val="1200"/>
              </a:spcBef>
              <a:spcAft>
                <a:spcPts val="0"/>
              </a:spcAft>
              <a:buSzPts val="1400"/>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16"/>
          <p:cNvSpPr txBox="1"/>
          <p:nvPr/>
        </p:nvSpPr>
        <p:spPr>
          <a:xfrm>
            <a:off x="3599812" y="1569194"/>
            <a:ext cx="504000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GB" sz="5400" b="0" i="0" u="none" strike="noStrike" cap="none" dirty="0">
                <a:solidFill>
                  <a:srgbClr val="FC4421"/>
                </a:solidFill>
                <a:latin typeface="Arial"/>
                <a:ea typeface="Arial"/>
                <a:cs typeface="Arial"/>
                <a:sym typeface="Arial"/>
              </a:rPr>
              <a:t>Any questions?</a:t>
            </a:r>
            <a:endParaRPr sz="1400" b="0" i="0" u="none" strike="noStrike" cap="none" dirty="0">
              <a:solidFill>
                <a:srgbClr val="000000"/>
              </a:solidFill>
              <a:latin typeface="Arial"/>
              <a:ea typeface="Arial"/>
              <a:cs typeface="Arial"/>
              <a:sym typeface="Arial"/>
            </a:endParaRPr>
          </a:p>
        </p:txBody>
      </p:sp>
      <p:sp>
        <p:nvSpPr>
          <p:cNvPr id="2" name="TextBox 1">
            <a:extLst>
              <a:ext uri="{FF2B5EF4-FFF2-40B4-BE49-F238E27FC236}">
                <a16:creationId xmlns:a16="http://schemas.microsoft.com/office/drawing/2014/main" id="{3B076081-52CA-DC8B-9F68-3BC8EE8F9BFC}"/>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Principles of direct supply</a:t>
            </a:r>
          </a:p>
        </p:txBody>
      </p:sp>
      <p:sp>
        <p:nvSpPr>
          <p:cNvPr id="86" name="Google Shape;86;p9"/>
          <p:cNvSpPr txBox="1">
            <a:spLocks noGrp="1"/>
          </p:cNvSpPr>
          <p:nvPr>
            <p:ph type="body" idx="1"/>
          </p:nvPr>
        </p:nvSpPr>
        <p:spPr>
          <a:xfrm>
            <a:off x="360000" y="1800000"/>
            <a:ext cx="11520600" cy="4333508"/>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t>Outlets connected directly to mains.</a:t>
            </a:r>
            <a:endParaRPr dirty="0"/>
          </a:p>
          <a:p>
            <a:pPr marL="252000" indent="-252000">
              <a:spcAft>
                <a:spcPts val="1200"/>
              </a:spcAft>
              <a:buSzPct val="100000"/>
              <a:buFont typeface="Arial" panose="020B0604020202020204" pitchFamily="34" charset="0"/>
              <a:buChar char="•"/>
            </a:pPr>
            <a:r>
              <a:rPr lang="en-GB" dirty="0"/>
              <a:t>No loft cistern required.</a:t>
            </a:r>
            <a:endParaRPr dirty="0"/>
          </a:p>
          <a:p>
            <a:pPr marL="252000" indent="-252000">
              <a:spcAft>
                <a:spcPts val="1200"/>
              </a:spcAft>
              <a:buSzPct val="100000"/>
              <a:buFont typeface="Arial" panose="020B0604020202020204" pitchFamily="34" charset="0"/>
              <a:buChar char="•"/>
            </a:pPr>
            <a:r>
              <a:rPr lang="en-GB" dirty="0"/>
              <a:t>All taps/appliances supplied with potable water.</a:t>
            </a:r>
            <a:endParaRPr dirty="0"/>
          </a:p>
          <a:p>
            <a:pPr marL="252000" indent="-252000">
              <a:spcAft>
                <a:spcPts val="1200"/>
              </a:spcAft>
              <a:buSzPct val="100000"/>
              <a:buFont typeface="Arial" panose="020B0604020202020204" pitchFamily="34" charset="0"/>
              <a:buChar char="•"/>
            </a:pPr>
            <a:r>
              <a:rPr lang="en-GB" dirty="0"/>
              <a:t>Pressure determined by water authority supply.</a:t>
            </a:r>
            <a:endParaRPr dirty="0"/>
          </a:p>
          <a:p>
            <a:pPr marL="252000" indent="-252000">
              <a:spcAft>
                <a:spcPts val="1200"/>
              </a:spcAft>
              <a:buSzPct val="100000"/>
              <a:buFont typeface="Arial" panose="020B0604020202020204" pitchFamily="34" charset="0"/>
              <a:buChar char="•"/>
            </a:pPr>
            <a:r>
              <a:rPr lang="en-GB" dirty="0"/>
              <a:t>Must comply with Water Supply (Water Fittings) Regulations 1999.</a:t>
            </a:r>
          </a:p>
          <a:p>
            <a:pPr marL="0" indent="0">
              <a:spcAft>
                <a:spcPts val="1200"/>
              </a:spcAft>
              <a:buSzPct val="100000"/>
            </a:pPr>
            <a:endParaRPr dirty="0"/>
          </a:p>
          <a:p>
            <a:pPr marL="0" indent="0">
              <a:spcAft>
                <a:spcPts val="1200"/>
              </a:spcAft>
              <a:buSzPts val="1100"/>
            </a:pPr>
            <a:r>
              <a:rPr lang="en-GB" b="1" dirty="0"/>
              <a:t>Question: </a:t>
            </a:r>
            <a:r>
              <a:rPr lang="en-GB" dirty="0"/>
              <a:t>What is one immediate benefit of not having a storage cistern?</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a:extLst>
            <a:ext uri="{FF2B5EF4-FFF2-40B4-BE49-F238E27FC236}">
              <a16:creationId xmlns:a16="http://schemas.microsoft.com/office/drawing/2014/main" id="{9B8BE3D7-75BC-BEAA-E815-03AC0E1C828E}"/>
            </a:ext>
          </a:extLst>
        </p:cNvPr>
        <p:cNvGrpSpPr/>
        <p:nvPr/>
      </p:nvGrpSpPr>
      <p:grpSpPr>
        <a:xfrm>
          <a:off x="0" y="0"/>
          <a:ext cx="0" cy="0"/>
          <a:chOff x="0" y="0"/>
          <a:chExt cx="0" cy="0"/>
        </a:xfrm>
      </p:grpSpPr>
      <p:sp>
        <p:nvSpPr>
          <p:cNvPr id="85" name="Google Shape;85;p9">
            <a:extLst>
              <a:ext uri="{FF2B5EF4-FFF2-40B4-BE49-F238E27FC236}">
                <a16:creationId xmlns:a16="http://schemas.microsoft.com/office/drawing/2014/main" id="{E97D41EE-EFB2-664D-B4E6-EB665E9B1052}"/>
              </a:ext>
            </a:extLst>
          </p:cNvPr>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r>
              <a:rPr lang="en-GB" dirty="0"/>
              <a:t>Sources of water</a:t>
            </a:r>
            <a:endParaRPr lang="en-US" dirty="0"/>
          </a:p>
        </p:txBody>
      </p:sp>
      <p:sp>
        <p:nvSpPr>
          <p:cNvPr id="86" name="Google Shape;86;p9">
            <a:extLst>
              <a:ext uri="{FF2B5EF4-FFF2-40B4-BE49-F238E27FC236}">
                <a16:creationId xmlns:a16="http://schemas.microsoft.com/office/drawing/2014/main" id="{EBFBBBC4-32DB-402E-0746-E48F57FFA8E6}"/>
              </a:ext>
            </a:extLst>
          </p:cNvPr>
          <p:cNvSpPr txBox="1">
            <a:spLocks noGrp="1"/>
          </p:cNvSpPr>
          <p:nvPr>
            <p:ph type="body" idx="1"/>
          </p:nvPr>
        </p:nvSpPr>
        <p:spPr>
          <a:xfrm>
            <a:off x="360000" y="1800000"/>
            <a:ext cx="11520600" cy="4228107"/>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Water sources include surface water (rivers, lakes) and groundwater (aquifers).</a:t>
            </a:r>
            <a:endParaRPr lang="en-US" dirty="0"/>
          </a:p>
          <a:p>
            <a:pPr marL="252000" indent="-252000">
              <a:spcAft>
                <a:spcPts val="1200"/>
              </a:spcAft>
              <a:buClrTx/>
              <a:buSzPct val="100000"/>
              <a:buFont typeface="Arial" panose="020B0604020202020204" pitchFamily="34" charset="0"/>
              <a:buChar char="•"/>
            </a:pPr>
            <a:r>
              <a:rPr lang="en-GB" dirty="0"/>
              <a:t>Around 70% of UK drinking water comes from surface water.</a:t>
            </a:r>
          </a:p>
          <a:p>
            <a:pPr marL="252000" indent="-252000">
              <a:spcAft>
                <a:spcPts val="1200"/>
              </a:spcAft>
              <a:buClrTx/>
              <a:buSzPct val="100000"/>
              <a:buFont typeface="Arial" panose="020B0604020202020204" pitchFamily="34" charset="0"/>
              <a:buChar char="•"/>
            </a:pPr>
            <a:r>
              <a:rPr lang="en-GB" dirty="0"/>
              <a:t>Groundwater sources are common in the south-east and drier areas.</a:t>
            </a:r>
          </a:p>
          <a:p>
            <a:pPr marL="252000" indent="-252000">
              <a:spcAft>
                <a:spcPts val="1200"/>
              </a:spcAft>
              <a:buClrTx/>
              <a:buSzPct val="100000"/>
              <a:buFont typeface="Arial" panose="020B0604020202020204" pitchFamily="34" charset="0"/>
              <a:buChar char="•"/>
            </a:pPr>
            <a:r>
              <a:rPr lang="en-GB" dirty="0"/>
              <a:t>Rainwater plays a vital role in replenishing all water sources.</a:t>
            </a:r>
          </a:p>
          <a:p>
            <a:pPr marL="252000" indent="-252000">
              <a:spcAft>
                <a:spcPts val="1200"/>
              </a:spcAft>
              <a:buClrTx/>
              <a:buSzPct val="100000"/>
              <a:buFont typeface="Arial" panose="020B0604020202020204" pitchFamily="34" charset="0"/>
              <a:buChar char="•"/>
            </a:pPr>
            <a:r>
              <a:rPr lang="en-GB" dirty="0"/>
              <a:t>All drinking water must meet UK Water Supply (Water Quality) </a:t>
            </a:r>
            <a:r>
              <a:rPr lang="en-GB" dirty="0">
                <a:solidFill>
                  <a:srgbClr val="0070C0"/>
                </a:solidFill>
                <a:hlinkClick r:id="rId3">
                  <a:extLst>
                    <a:ext uri="{A12FA001-AC4F-418D-AE19-62706E023703}">
                      <ahyp:hlinkClr xmlns:ahyp="http://schemas.microsoft.com/office/drawing/2018/hyperlinkcolor" val="tx"/>
                    </a:ext>
                  </a:extLst>
                </a:hlinkClick>
              </a:rPr>
              <a:t>Regulations</a:t>
            </a:r>
            <a:r>
              <a:rPr lang="en-GB" dirty="0">
                <a:solidFill>
                  <a:srgbClr val="0070C0"/>
                </a:solidFill>
              </a:rPr>
              <a:t>.</a:t>
            </a:r>
          </a:p>
        </p:txBody>
      </p:sp>
    </p:spTree>
    <p:extLst>
      <p:ext uri="{BB962C8B-B14F-4D97-AF65-F5344CB8AC3E}">
        <p14:creationId xmlns:p14="http://schemas.microsoft.com/office/powerpoint/2010/main" val="4260124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1CC781E8-8A3A-7655-938B-6A780CF94012}"/>
            </a:ext>
          </a:extLst>
        </p:cNvPr>
        <p:cNvGrpSpPr/>
        <p:nvPr/>
      </p:nvGrpSpPr>
      <p:grpSpPr>
        <a:xfrm>
          <a:off x="0" y="0"/>
          <a:ext cx="0" cy="0"/>
          <a:chOff x="0" y="0"/>
          <a:chExt cx="0" cy="0"/>
        </a:xfrm>
      </p:grpSpPr>
      <p:sp>
        <p:nvSpPr>
          <p:cNvPr id="79" name="Google Shape;79;p8">
            <a:extLst>
              <a:ext uri="{FF2B5EF4-FFF2-40B4-BE49-F238E27FC236}">
                <a16:creationId xmlns:a16="http://schemas.microsoft.com/office/drawing/2014/main" id="{03F4A610-C3C1-9A9D-C5B3-6DBA1A46828C}"/>
              </a:ext>
            </a:extLst>
          </p:cNvPr>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r>
              <a:rPr lang="en-GB" dirty="0"/>
              <a:t>Sources of water</a:t>
            </a:r>
            <a:endParaRPr lang="en-GB" b="0" dirty="0">
              <a:solidFill>
                <a:srgbClr val="000000"/>
              </a:solidFill>
            </a:endParaRPr>
          </a:p>
        </p:txBody>
      </p:sp>
      <p:sp>
        <p:nvSpPr>
          <p:cNvPr id="80" name="Google Shape;80;p8">
            <a:extLst>
              <a:ext uri="{FF2B5EF4-FFF2-40B4-BE49-F238E27FC236}">
                <a16:creationId xmlns:a16="http://schemas.microsoft.com/office/drawing/2014/main" id="{AF494EBF-EB60-8B13-C2E9-1351265C080A}"/>
              </a:ext>
            </a:extLst>
          </p:cNvPr>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The UK benefits from a range of natural water sources, with most drinking water supplied from either rivers or underground aquifers. Water begins as rain, progressing through the natural hydrological cycle. </a:t>
            </a:r>
            <a:endParaRPr lang="en-US" dirty="0"/>
          </a:p>
          <a:p>
            <a:pPr marL="0" indent="0">
              <a:spcAft>
                <a:spcPts val="1200"/>
              </a:spcAft>
              <a:buSzPts val="1100"/>
            </a:pPr>
            <a:r>
              <a:rPr lang="en-GB" dirty="0"/>
              <a:t>It collects in reservoirs or underground strata before being treated for public supply. These sources are carefully monitored and controlled to ensure water quality and adequate supply across the country.</a:t>
            </a:r>
          </a:p>
          <a:p>
            <a:pPr marL="0" indent="0">
              <a:spcAft>
                <a:spcPts val="1200"/>
              </a:spcAft>
              <a:buSzPts val="1100"/>
            </a:pPr>
            <a:r>
              <a:rPr lang="en-GB" b="1" dirty="0"/>
              <a:t>Question: </a:t>
            </a:r>
            <a:r>
              <a:rPr lang="en-GB" dirty="0"/>
              <a:t>Can you name two natural sources of drinking water and describe how water from each is collected?</a:t>
            </a:r>
          </a:p>
          <a:p>
            <a:pPr marL="0" indent="0">
              <a:spcAft>
                <a:spcPts val="1200"/>
              </a:spcAft>
              <a:buSzPts val="1100"/>
            </a:pPr>
            <a:endParaRPr lang="en-GB" dirty="0"/>
          </a:p>
        </p:txBody>
      </p:sp>
    </p:spTree>
    <p:extLst>
      <p:ext uri="{BB962C8B-B14F-4D97-AF65-F5344CB8AC3E}">
        <p14:creationId xmlns:p14="http://schemas.microsoft.com/office/powerpoint/2010/main" val="2431962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a:extLst>
            <a:ext uri="{FF2B5EF4-FFF2-40B4-BE49-F238E27FC236}">
              <a16:creationId xmlns:a16="http://schemas.microsoft.com/office/drawing/2014/main" id="{D69B03DC-6131-B320-1452-F1B72FAC83D1}"/>
            </a:ext>
          </a:extLst>
        </p:cNvPr>
        <p:cNvGrpSpPr/>
        <p:nvPr/>
      </p:nvGrpSpPr>
      <p:grpSpPr>
        <a:xfrm>
          <a:off x="0" y="0"/>
          <a:ext cx="0" cy="0"/>
          <a:chOff x="0" y="0"/>
          <a:chExt cx="0" cy="0"/>
        </a:xfrm>
      </p:grpSpPr>
      <p:sp>
        <p:nvSpPr>
          <p:cNvPr id="85" name="Google Shape;85;p9">
            <a:extLst>
              <a:ext uri="{FF2B5EF4-FFF2-40B4-BE49-F238E27FC236}">
                <a16:creationId xmlns:a16="http://schemas.microsoft.com/office/drawing/2014/main" id="{27951D22-742C-FC41-079D-19BC6C38CE14}"/>
              </a:ext>
            </a:extLst>
          </p:cNvPr>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r>
              <a:rPr lang="en-GB" dirty="0"/>
              <a:t>Distribution from source to property</a:t>
            </a:r>
            <a:endParaRPr lang="en-US" dirty="0"/>
          </a:p>
        </p:txBody>
      </p:sp>
      <p:sp>
        <p:nvSpPr>
          <p:cNvPr id="86" name="Google Shape;86;p9">
            <a:extLst>
              <a:ext uri="{FF2B5EF4-FFF2-40B4-BE49-F238E27FC236}">
                <a16:creationId xmlns:a16="http://schemas.microsoft.com/office/drawing/2014/main" id="{EA495FC0-B2A6-855C-5699-0DE728E93665}"/>
              </a:ext>
            </a:extLst>
          </p:cNvPr>
          <p:cNvSpPr txBox="1">
            <a:spLocks noGrp="1"/>
          </p:cNvSpPr>
          <p:nvPr>
            <p:ph type="body" idx="1"/>
          </p:nvPr>
        </p:nvSpPr>
        <p:spPr>
          <a:xfrm>
            <a:off x="360000" y="1800000"/>
            <a:ext cx="11520600" cy="4228107"/>
          </a:xfrm>
          <a:prstGeom prst="rect">
            <a:avLst/>
          </a:prstGeom>
          <a:noFill/>
          <a:ln>
            <a:noFill/>
          </a:ln>
        </p:spPr>
        <p:txBody>
          <a:bodyPr spcFirstLastPara="1" wrap="square" lIns="0" tIns="0" rIns="0" bIns="0" anchor="t" anchorCtr="0">
            <a:noAutofit/>
          </a:bodyPr>
          <a:lstStyle/>
          <a:p>
            <a:pPr marL="252000" indent="-252000">
              <a:spcAft>
                <a:spcPts val="1200"/>
              </a:spcAft>
              <a:buClrTx/>
              <a:buSzPct val="100000"/>
              <a:buFont typeface="Arial" panose="020B0604020202020204" pitchFamily="34" charset="0"/>
              <a:buChar char="•"/>
            </a:pPr>
            <a:r>
              <a:rPr lang="en-GB" dirty="0"/>
              <a:t>Treated water is pumped through a national mains network.</a:t>
            </a:r>
            <a:endParaRPr lang="en-US" dirty="0"/>
          </a:p>
          <a:p>
            <a:pPr marL="252000" indent="-252000">
              <a:spcAft>
                <a:spcPts val="1200"/>
              </a:spcAft>
              <a:buClrTx/>
              <a:buSzPct val="100000"/>
              <a:buFont typeface="Arial" panose="020B0604020202020204" pitchFamily="34" charset="0"/>
              <a:buChar char="•"/>
            </a:pPr>
            <a:r>
              <a:rPr lang="en-GB" dirty="0"/>
              <a:t>Water mains vary in size – from large trunk mains to local service mains.</a:t>
            </a:r>
          </a:p>
          <a:p>
            <a:pPr marL="252000" indent="-252000">
              <a:spcAft>
                <a:spcPts val="1200"/>
              </a:spcAft>
              <a:buClrTx/>
              <a:buSzPct val="100000"/>
              <a:buFont typeface="Arial" panose="020B0604020202020204" pitchFamily="34" charset="0"/>
              <a:buChar char="•"/>
            </a:pPr>
            <a:r>
              <a:rPr lang="en-GB" dirty="0"/>
              <a:t>Water companies are responsible for supply to the property boundary.</a:t>
            </a:r>
          </a:p>
          <a:p>
            <a:pPr marL="252000" indent="-252000">
              <a:spcAft>
                <a:spcPts val="1200"/>
              </a:spcAft>
              <a:buClrTx/>
              <a:buSzPct val="100000"/>
              <a:buFont typeface="Arial" panose="020B0604020202020204" pitchFamily="34" charset="0"/>
              <a:buChar char="•"/>
            </a:pPr>
            <a:r>
              <a:rPr lang="en-GB" dirty="0"/>
              <a:t>A boundary stop tap allows isolation for maintenance.</a:t>
            </a:r>
          </a:p>
          <a:p>
            <a:pPr marL="252000" indent="-252000">
              <a:spcAft>
                <a:spcPts val="1200"/>
              </a:spcAft>
              <a:buClrTx/>
              <a:buSzPct val="100000"/>
              <a:buFont typeface="Arial" panose="020B0604020202020204" pitchFamily="34" charset="0"/>
              <a:buChar char="•"/>
            </a:pPr>
            <a:r>
              <a:rPr lang="en-GB" dirty="0"/>
              <a:t>Pipe materials include polyethylene (MDPE) and older lead or iron types.</a:t>
            </a:r>
          </a:p>
        </p:txBody>
      </p:sp>
    </p:spTree>
    <p:extLst>
      <p:ext uri="{BB962C8B-B14F-4D97-AF65-F5344CB8AC3E}">
        <p14:creationId xmlns:p14="http://schemas.microsoft.com/office/powerpoint/2010/main" val="2140318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8">
          <a:extLst>
            <a:ext uri="{FF2B5EF4-FFF2-40B4-BE49-F238E27FC236}">
              <a16:creationId xmlns:a16="http://schemas.microsoft.com/office/drawing/2014/main" id="{BD62CFCD-2FBE-5F05-98A0-C2CB473E9D01}"/>
            </a:ext>
          </a:extLst>
        </p:cNvPr>
        <p:cNvGrpSpPr/>
        <p:nvPr/>
      </p:nvGrpSpPr>
      <p:grpSpPr>
        <a:xfrm>
          <a:off x="0" y="0"/>
          <a:ext cx="0" cy="0"/>
          <a:chOff x="0" y="0"/>
          <a:chExt cx="0" cy="0"/>
        </a:xfrm>
      </p:grpSpPr>
      <p:sp>
        <p:nvSpPr>
          <p:cNvPr id="79" name="Google Shape;79;p8">
            <a:extLst>
              <a:ext uri="{FF2B5EF4-FFF2-40B4-BE49-F238E27FC236}">
                <a16:creationId xmlns:a16="http://schemas.microsoft.com/office/drawing/2014/main" id="{AA087776-92C7-E31C-D76B-81AE8BBCFCB1}"/>
              </a:ext>
            </a:extLst>
          </p:cNvPr>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r>
              <a:rPr lang="en-GB" dirty="0"/>
              <a:t>Distribution from source to property</a:t>
            </a:r>
            <a:endParaRPr lang="en-GB" b="0" dirty="0">
              <a:solidFill>
                <a:srgbClr val="000000"/>
              </a:solidFill>
            </a:endParaRPr>
          </a:p>
        </p:txBody>
      </p:sp>
      <p:sp>
        <p:nvSpPr>
          <p:cNvPr id="80" name="Google Shape;80;p8">
            <a:extLst>
              <a:ext uri="{FF2B5EF4-FFF2-40B4-BE49-F238E27FC236}">
                <a16:creationId xmlns:a16="http://schemas.microsoft.com/office/drawing/2014/main" id="{D07451B6-6133-AA55-8A3D-1F030DEB693A}"/>
              </a:ext>
            </a:extLst>
          </p:cNvPr>
          <p:cNvSpPr txBox="1">
            <a:spLocks noGrp="1"/>
          </p:cNvSpPr>
          <p:nvPr>
            <p:ph type="body" idx="1"/>
          </p:nvPr>
        </p:nvSpPr>
        <p:spPr>
          <a:xfrm>
            <a:off x="360000" y="1800000"/>
            <a:ext cx="6974100" cy="4140000"/>
          </a:xfrm>
          <a:prstGeom prst="rect">
            <a:avLst/>
          </a:prstGeom>
          <a:noFill/>
          <a:ln>
            <a:noFill/>
          </a:ln>
        </p:spPr>
        <p:txBody>
          <a:bodyPr spcFirstLastPara="1" wrap="square" lIns="0" tIns="0" rIns="0" bIns="0" anchor="t" anchorCtr="0">
            <a:noAutofit/>
          </a:bodyPr>
          <a:lstStyle/>
          <a:p>
            <a:pPr marL="0" indent="0">
              <a:spcAft>
                <a:spcPts val="1200"/>
              </a:spcAft>
              <a:buSzPts val="1100"/>
            </a:pPr>
            <a:r>
              <a:rPr lang="en-GB" dirty="0"/>
              <a:t>Once water has been treated, it enters a pressurised network of trunk and distribution mains. These networks carry water across vast areas and down to local streets. The water supply company maintains the system up to the point where it reaches the customer’s property boundary. </a:t>
            </a:r>
            <a:endParaRPr lang="en-US" dirty="0"/>
          </a:p>
          <a:p>
            <a:pPr marL="0" indent="0">
              <a:spcAft>
                <a:spcPts val="1200"/>
              </a:spcAft>
              <a:buSzPts val="1100"/>
            </a:pPr>
            <a:r>
              <a:rPr lang="en-GB" dirty="0"/>
              <a:t>Older systems may still contain lead or iron pipes, though these are gradually being replaced with safer modern materials such as MDPE.</a:t>
            </a:r>
            <a:endParaRPr lang="en-US" dirty="0"/>
          </a:p>
        </p:txBody>
      </p:sp>
      <p:pic>
        <p:nvPicPr>
          <p:cNvPr id="6" name="Picture 5">
            <a:extLst>
              <a:ext uri="{FF2B5EF4-FFF2-40B4-BE49-F238E27FC236}">
                <a16:creationId xmlns:a16="http://schemas.microsoft.com/office/drawing/2014/main" id="{1BB74ED4-A754-2E21-1362-7B7E43A4E836}"/>
              </a:ext>
            </a:extLst>
          </p:cNvPr>
          <p:cNvPicPr>
            <a:picLocks noChangeAspect="1"/>
          </p:cNvPicPr>
          <p:nvPr/>
        </p:nvPicPr>
        <p:blipFill>
          <a:blip r:embed="rId3"/>
          <a:srcRect/>
          <a:stretch/>
        </p:blipFill>
        <p:spPr>
          <a:xfrm>
            <a:off x="7740000" y="1800000"/>
            <a:ext cx="4320000" cy="3963257"/>
          </a:xfrm>
          <a:prstGeom prst="rect">
            <a:avLst/>
          </a:prstGeom>
        </p:spPr>
      </p:pic>
    </p:spTree>
    <p:extLst>
      <p:ext uri="{BB962C8B-B14F-4D97-AF65-F5344CB8AC3E}">
        <p14:creationId xmlns:p14="http://schemas.microsoft.com/office/powerpoint/2010/main" val="2019191206"/>
      </p:ext>
    </p:extLst>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F479BE-0F96-4CF0-98B8-17AD2F810D7F}">
  <ds:schemaRefs>
    <ds:schemaRef ds:uri="http://schemas.microsoft.com/office/infopath/2007/PartnerControls"/>
    <ds:schemaRef ds:uri="http://www.w3.org/XML/1998/namespace"/>
    <ds:schemaRef ds:uri="http://schemas.microsoft.com/office/2006/documentManagement/types"/>
    <ds:schemaRef ds:uri="01e15224-84b2-4570-bdea-a67bb94d0921"/>
    <ds:schemaRef ds:uri="http://purl.org/dc/elements/1.1/"/>
    <ds:schemaRef ds:uri="http://purl.org/dc/dcmitype/"/>
    <ds:schemaRef ds:uri="http://purl.org/dc/terms/"/>
    <ds:schemaRef ds:uri="http://schemas.openxmlformats.org/package/2006/metadata/core-properties"/>
    <ds:schemaRef ds:uri="7c04300a-231c-4281-9146-a98f6f4a7aff"/>
    <ds:schemaRef ds:uri="http://schemas.microsoft.com/office/2006/metadata/properties"/>
  </ds:schemaRefs>
</ds:datastoreItem>
</file>

<file path=customXml/itemProps2.xml><?xml version="1.0" encoding="utf-8"?>
<ds:datastoreItem xmlns:ds="http://schemas.openxmlformats.org/officeDocument/2006/customXml" ds:itemID="{1D55B867-3312-42A6-909D-EF2E98FDF51E}">
  <ds:schemaRefs>
    <ds:schemaRef ds:uri="http://schemas.microsoft.com/sharepoint/v3/contenttype/forms"/>
  </ds:schemaRefs>
</ds:datastoreItem>
</file>

<file path=customXml/itemProps3.xml><?xml version="1.0" encoding="utf-8"?>
<ds:datastoreItem xmlns:ds="http://schemas.openxmlformats.org/officeDocument/2006/customXml" ds:itemID="{6F216377-9A70-4E84-BD5B-87D1866334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237</TotalTime>
  <Words>2624</Words>
  <Application>Microsoft Office PowerPoint</Application>
  <PresentationFormat>Custom</PresentationFormat>
  <Paragraphs>252</Paragraphs>
  <Slides>45</Slides>
  <Notes>45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Aptos</vt:lpstr>
      <vt:lpstr>Arial</vt:lpstr>
      <vt:lpstr>inherit</vt:lpstr>
      <vt:lpstr>1_Default Design</vt:lpstr>
      <vt:lpstr>PowerPoint Presentation</vt:lpstr>
      <vt:lpstr>Starter</vt:lpstr>
      <vt:lpstr>Objectives</vt:lpstr>
      <vt:lpstr>Introduction to direct systems</vt:lpstr>
      <vt:lpstr>Principles of direct supply</vt:lpstr>
      <vt:lpstr>Sources of water</vt:lpstr>
      <vt:lpstr>Sources of water</vt:lpstr>
      <vt:lpstr>Distribution from source to property</vt:lpstr>
      <vt:lpstr>Distribution from source to property</vt:lpstr>
      <vt:lpstr>Service pipe and internal connection</vt:lpstr>
      <vt:lpstr>PowerPoint Presentation</vt:lpstr>
      <vt:lpstr>Key components – direct system</vt:lpstr>
      <vt:lpstr>Direct system layout</vt:lpstr>
      <vt:lpstr>Tutor diagram – direct system</vt:lpstr>
      <vt:lpstr>Component position – stop valve</vt:lpstr>
      <vt:lpstr>Component position – service valves</vt:lpstr>
      <vt:lpstr>Component position – drain-offs</vt:lpstr>
      <vt:lpstr>Student task – types of common valves used</vt:lpstr>
      <vt:lpstr>Tutor demonstration – valves</vt:lpstr>
      <vt:lpstr>Water fittings regulations</vt:lpstr>
      <vt:lpstr>Pipework design </vt:lpstr>
      <vt:lpstr>Student task – pipe sizing discussion</vt:lpstr>
      <vt:lpstr>Installation requirements</vt:lpstr>
      <vt:lpstr>Advantages of direct systems</vt:lpstr>
      <vt:lpstr>Disadvantages of direct systems</vt:lpstr>
      <vt:lpstr>Case study – pressure problems</vt:lpstr>
      <vt:lpstr>Building regulations &amp; byelaws</vt:lpstr>
      <vt:lpstr>Knowledge check</vt:lpstr>
      <vt:lpstr>Knowledge check – answers</vt:lpstr>
      <vt:lpstr>Regulation reference</vt:lpstr>
      <vt:lpstr>Environmental considerations</vt:lpstr>
      <vt:lpstr>Pipe materials</vt:lpstr>
      <vt:lpstr>Noise and water hammer</vt:lpstr>
      <vt:lpstr>Tutor discussion – water authority role</vt:lpstr>
      <vt:lpstr>Safety &amp; hygiene</vt:lpstr>
      <vt:lpstr>Identify risks</vt:lpstr>
      <vt:lpstr>Pressure testing</vt:lpstr>
      <vt:lpstr>Knowledge check 2</vt:lpstr>
      <vt:lpstr>Knowledge check 2 – answers</vt:lpstr>
      <vt:lpstr>Student sketch task – detailed</vt:lpstr>
      <vt:lpstr>Control of dead legs </vt:lpstr>
      <vt:lpstr>Student discussion – advantages vs disadvantages</vt:lpstr>
      <vt:lpstr>Health &amp; safety</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John, Catherine</cp:lastModifiedBy>
  <cp:revision>99</cp:revision>
  <dcterms:created xsi:type="dcterms:W3CDTF">2025-04-15T10:44:23Z</dcterms:created>
  <dcterms:modified xsi:type="dcterms:W3CDTF">2025-10-28T16:50:44Z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